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312" r:id="rId2"/>
    <p:sldId id="257" r:id="rId3"/>
    <p:sldId id="258" r:id="rId4"/>
    <p:sldId id="259" r:id="rId5"/>
    <p:sldId id="324" r:id="rId6"/>
    <p:sldId id="325" r:id="rId7"/>
    <p:sldId id="260" r:id="rId8"/>
    <p:sldId id="320" r:id="rId9"/>
    <p:sldId id="321" r:id="rId10"/>
    <p:sldId id="322" r:id="rId11"/>
    <p:sldId id="323" r:id="rId12"/>
    <p:sldId id="261" r:id="rId13"/>
    <p:sldId id="262" r:id="rId14"/>
    <p:sldId id="263" r:id="rId15"/>
    <p:sldId id="264" r:id="rId16"/>
    <p:sldId id="265" r:id="rId17"/>
    <p:sldId id="326" r:id="rId18"/>
    <p:sldId id="327" r:id="rId19"/>
    <p:sldId id="328" r:id="rId20"/>
    <p:sldId id="359" r:id="rId21"/>
    <p:sldId id="315" r:id="rId22"/>
    <p:sldId id="316" r:id="rId23"/>
    <p:sldId id="317" r:id="rId24"/>
    <p:sldId id="318" r:id="rId25"/>
    <p:sldId id="319" r:id="rId26"/>
    <p:sldId id="330" r:id="rId27"/>
    <p:sldId id="362" r:id="rId28"/>
    <p:sldId id="363" r:id="rId29"/>
    <p:sldId id="364" r:id="rId30"/>
    <p:sldId id="365" r:id="rId31"/>
    <p:sldId id="350" r:id="rId32"/>
    <p:sldId id="351" r:id="rId33"/>
    <p:sldId id="360" r:id="rId34"/>
    <p:sldId id="337" r:id="rId35"/>
    <p:sldId id="338" r:id="rId36"/>
    <p:sldId id="339" r:id="rId37"/>
    <p:sldId id="340" r:id="rId38"/>
    <p:sldId id="361" r:id="rId39"/>
    <p:sldId id="353" r:id="rId40"/>
    <p:sldId id="354" r:id="rId41"/>
    <p:sldId id="355" r:id="rId42"/>
    <p:sldId id="358" r:id="rId43"/>
    <p:sldId id="357" r:id="rId44"/>
  </p:sldIdLst>
  <p:sldSz cx="9144000" cy="6858000" type="screen4x3"/>
  <p:notesSz cx="9874250" cy="679767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800" b="1"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b="1"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b="1"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b="1"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b="1"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800" b="1"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800" b="1"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800" b="1"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800" b="1"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3">
          <p15:clr>
            <a:srgbClr val="A4A3A4"/>
          </p15:clr>
        </p15:guide>
        <p15:guide id="2" pos="28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0000FF"/>
    <a:srgbClr val="EDF9E7"/>
    <a:srgbClr val="E3F6DA"/>
    <a:srgbClr val="D1F0C2"/>
    <a:srgbClr val="0000CC"/>
    <a:srgbClr val="9900CC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88249" autoAdjust="0"/>
  </p:normalViewPr>
  <p:slideViewPr>
    <p:cSldViewPr>
      <p:cViewPr varScale="1">
        <p:scale>
          <a:sx n="102" d="100"/>
          <a:sy n="102" d="100"/>
        </p:scale>
        <p:origin x="540" y="96"/>
      </p:cViewPr>
      <p:guideLst>
        <p:guide orient="horz" pos="2113"/>
        <p:guide pos="28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3" Type="http://schemas.openxmlformats.org/officeDocument/2006/relationships/image" Target="../media/image66.wmf"/><Relationship Id="rId7" Type="http://schemas.openxmlformats.org/officeDocument/2006/relationships/image" Target="../media/image70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Relationship Id="rId6" Type="http://schemas.openxmlformats.org/officeDocument/2006/relationships/image" Target="../media/image69.wmf"/><Relationship Id="rId5" Type="http://schemas.openxmlformats.org/officeDocument/2006/relationships/image" Target="../media/image68.wmf"/><Relationship Id="rId10" Type="http://schemas.openxmlformats.org/officeDocument/2006/relationships/image" Target="../media/image73.wmf"/><Relationship Id="rId4" Type="http://schemas.openxmlformats.org/officeDocument/2006/relationships/image" Target="../media/image67.wmf"/><Relationship Id="rId9" Type="http://schemas.openxmlformats.org/officeDocument/2006/relationships/image" Target="../media/image72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86.wmf"/><Relationship Id="rId18" Type="http://schemas.openxmlformats.org/officeDocument/2006/relationships/image" Target="../media/image91.wmf"/><Relationship Id="rId3" Type="http://schemas.openxmlformats.org/officeDocument/2006/relationships/image" Target="../media/image76.wmf"/><Relationship Id="rId7" Type="http://schemas.openxmlformats.org/officeDocument/2006/relationships/image" Target="../media/image80.wmf"/><Relationship Id="rId12" Type="http://schemas.openxmlformats.org/officeDocument/2006/relationships/image" Target="../media/image85.wmf"/><Relationship Id="rId17" Type="http://schemas.openxmlformats.org/officeDocument/2006/relationships/image" Target="../media/image90.wmf"/><Relationship Id="rId2" Type="http://schemas.openxmlformats.org/officeDocument/2006/relationships/image" Target="../media/image75.wmf"/><Relationship Id="rId16" Type="http://schemas.openxmlformats.org/officeDocument/2006/relationships/image" Target="../media/image89.wmf"/><Relationship Id="rId1" Type="http://schemas.openxmlformats.org/officeDocument/2006/relationships/image" Target="../media/image74.wmf"/><Relationship Id="rId6" Type="http://schemas.openxmlformats.org/officeDocument/2006/relationships/image" Target="../media/image79.wmf"/><Relationship Id="rId11" Type="http://schemas.openxmlformats.org/officeDocument/2006/relationships/image" Target="../media/image84.wmf"/><Relationship Id="rId5" Type="http://schemas.openxmlformats.org/officeDocument/2006/relationships/image" Target="../media/image78.wmf"/><Relationship Id="rId15" Type="http://schemas.openxmlformats.org/officeDocument/2006/relationships/image" Target="../media/image88.wmf"/><Relationship Id="rId10" Type="http://schemas.openxmlformats.org/officeDocument/2006/relationships/image" Target="../media/image83.wmf"/><Relationship Id="rId19" Type="http://schemas.openxmlformats.org/officeDocument/2006/relationships/image" Target="../media/image92.wmf"/><Relationship Id="rId4" Type="http://schemas.openxmlformats.org/officeDocument/2006/relationships/image" Target="../media/image77.wmf"/><Relationship Id="rId9" Type="http://schemas.openxmlformats.org/officeDocument/2006/relationships/image" Target="../media/image82.wmf"/><Relationship Id="rId14" Type="http://schemas.openxmlformats.org/officeDocument/2006/relationships/image" Target="../media/image87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wmf"/><Relationship Id="rId3" Type="http://schemas.openxmlformats.org/officeDocument/2006/relationships/image" Target="../media/image95.wmf"/><Relationship Id="rId7" Type="http://schemas.openxmlformats.org/officeDocument/2006/relationships/image" Target="../media/image99.wmf"/><Relationship Id="rId2" Type="http://schemas.openxmlformats.org/officeDocument/2006/relationships/image" Target="../media/image94.wmf"/><Relationship Id="rId1" Type="http://schemas.openxmlformats.org/officeDocument/2006/relationships/image" Target="../media/image93.wmf"/><Relationship Id="rId6" Type="http://schemas.openxmlformats.org/officeDocument/2006/relationships/image" Target="../media/image98.wmf"/><Relationship Id="rId11" Type="http://schemas.openxmlformats.org/officeDocument/2006/relationships/image" Target="../media/image103.wmf"/><Relationship Id="rId5" Type="http://schemas.openxmlformats.org/officeDocument/2006/relationships/image" Target="../media/image97.wmf"/><Relationship Id="rId10" Type="http://schemas.openxmlformats.org/officeDocument/2006/relationships/image" Target="../media/image102.wmf"/><Relationship Id="rId4" Type="http://schemas.openxmlformats.org/officeDocument/2006/relationships/image" Target="../media/image96.wmf"/><Relationship Id="rId9" Type="http://schemas.openxmlformats.org/officeDocument/2006/relationships/image" Target="../media/image101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wmf"/><Relationship Id="rId13" Type="http://schemas.openxmlformats.org/officeDocument/2006/relationships/image" Target="../media/image116.wmf"/><Relationship Id="rId3" Type="http://schemas.openxmlformats.org/officeDocument/2006/relationships/image" Target="../media/image106.wmf"/><Relationship Id="rId7" Type="http://schemas.openxmlformats.org/officeDocument/2006/relationships/image" Target="../media/image110.wmf"/><Relationship Id="rId12" Type="http://schemas.openxmlformats.org/officeDocument/2006/relationships/image" Target="../media/image115.wmf"/><Relationship Id="rId17" Type="http://schemas.openxmlformats.org/officeDocument/2006/relationships/image" Target="../media/image120.wmf"/><Relationship Id="rId2" Type="http://schemas.openxmlformats.org/officeDocument/2006/relationships/image" Target="../media/image105.wmf"/><Relationship Id="rId16" Type="http://schemas.openxmlformats.org/officeDocument/2006/relationships/image" Target="../media/image119.wmf"/><Relationship Id="rId1" Type="http://schemas.openxmlformats.org/officeDocument/2006/relationships/image" Target="../media/image104.wmf"/><Relationship Id="rId6" Type="http://schemas.openxmlformats.org/officeDocument/2006/relationships/image" Target="../media/image109.wmf"/><Relationship Id="rId11" Type="http://schemas.openxmlformats.org/officeDocument/2006/relationships/image" Target="../media/image114.wmf"/><Relationship Id="rId5" Type="http://schemas.openxmlformats.org/officeDocument/2006/relationships/image" Target="../media/image108.wmf"/><Relationship Id="rId15" Type="http://schemas.openxmlformats.org/officeDocument/2006/relationships/image" Target="../media/image118.wmf"/><Relationship Id="rId10" Type="http://schemas.openxmlformats.org/officeDocument/2006/relationships/image" Target="../media/image113.wmf"/><Relationship Id="rId4" Type="http://schemas.openxmlformats.org/officeDocument/2006/relationships/image" Target="../media/image107.wmf"/><Relationship Id="rId9" Type="http://schemas.openxmlformats.org/officeDocument/2006/relationships/image" Target="../media/image112.wmf"/><Relationship Id="rId14" Type="http://schemas.openxmlformats.org/officeDocument/2006/relationships/image" Target="../media/image117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wmf"/><Relationship Id="rId3" Type="http://schemas.openxmlformats.org/officeDocument/2006/relationships/image" Target="../media/image123.wmf"/><Relationship Id="rId7" Type="http://schemas.openxmlformats.org/officeDocument/2006/relationships/image" Target="../media/image127.wmf"/><Relationship Id="rId2" Type="http://schemas.openxmlformats.org/officeDocument/2006/relationships/image" Target="../media/image122.wmf"/><Relationship Id="rId1" Type="http://schemas.openxmlformats.org/officeDocument/2006/relationships/image" Target="../media/image121.wmf"/><Relationship Id="rId6" Type="http://schemas.openxmlformats.org/officeDocument/2006/relationships/image" Target="../media/image126.wmf"/><Relationship Id="rId5" Type="http://schemas.openxmlformats.org/officeDocument/2006/relationships/image" Target="../media/image125.wmf"/><Relationship Id="rId4" Type="http://schemas.openxmlformats.org/officeDocument/2006/relationships/image" Target="../media/image124.wmf"/><Relationship Id="rId9" Type="http://schemas.openxmlformats.org/officeDocument/2006/relationships/image" Target="../media/image129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emf"/><Relationship Id="rId13" Type="http://schemas.openxmlformats.org/officeDocument/2006/relationships/image" Target="../media/image142.emf"/><Relationship Id="rId3" Type="http://schemas.openxmlformats.org/officeDocument/2006/relationships/image" Target="../media/image132.wmf"/><Relationship Id="rId7" Type="http://schemas.openxmlformats.org/officeDocument/2006/relationships/image" Target="../media/image136.emf"/><Relationship Id="rId12" Type="http://schemas.openxmlformats.org/officeDocument/2006/relationships/image" Target="../media/image141.emf"/><Relationship Id="rId2" Type="http://schemas.openxmlformats.org/officeDocument/2006/relationships/image" Target="../media/image131.wmf"/><Relationship Id="rId1" Type="http://schemas.openxmlformats.org/officeDocument/2006/relationships/image" Target="../media/image130.wmf"/><Relationship Id="rId6" Type="http://schemas.openxmlformats.org/officeDocument/2006/relationships/image" Target="../media/image135.emf"/><Relationship Id="rId11" Type="http://schemas.openxmlformats.org/officeDocument/2006/relationships/image" Target="../media/image140.emf"/><Relationship Id="rId5" Type="http://schemas.openxmlformats.org/officeDocument/2006/relationships/image" Target="../media/image134.wmf"/><Relationship Id="rId10" Type="http://schemas.openxmlformats.org/officeDocument/2006/relationships/image" Target="../media/image139.emf"/><Relationship Id="rId4" Type="http://schemas.openxmlformats.org/officeDocument/2006/relationships/image" Target="../media/image133.wmf"/><Relationship Id="rId9" Type="http://schemas.openxmlformats.org/officeDocument/2006/relationships/image" Target="../media/image138.e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wmf"/><Relationship Id="rId13" Type="http://schemas.openxmlformats.org/officeDocument/2006/relationships/image" Target="../media/image154.wmf"/><Relationship Id="rId18" Type="http://schemas.openxmlformats.org/officeDocument/2006/relationships/image" Target="../media/image159.emf"/><Relationship Id="rId26" Type="http://schemas.openxmlformats.org/officeDocument/2006/relationships/image" Target="../media/image167.emf"/><Relationship Id="rId3" Type="http://schemas.openxmlformats.org/officeDocument/2006/relationships/image" Target="../media/image145.wmf"/><Relationship Id="rId21" Type="http://schemas.openxmlformats.org/officeDocument/2006/relationships/image" Target="../media/image162.wmf"/><Relationship Id="rId7" Type="http://schemas.openxmlformats.org/officeDocument/2006/relationships/image" Target="../media/image149.wmf"/><Relationship Id="rId12" Type="http://schemas.openxmlformats.org/officeDocument/2006/relationships/image" Target="../media/image40.wmf"/><Relationship Id="rId17" Type="http://schemas.openxmlformats.org/officeDocument/2006/relationships/image" Target="../media/image158.emf"/><Relationship Id="rId25" Type="http://schemas.openxmlformats.org/officeDocument/2006/relationships/image" Target="../media/image166.emf"/><Relationship Id="rId2" Type="http://schemas.openxmlformats.org/officeDocument/2006/relationships/image" Target="../media/image144.wmf"/><Relationship Id="rId16" Type="http://schemas.openxmlformats.org/officeDocument/2006/relationships/image" Target="../media/image157.emf"/><Relationship Id="rId20" Type="http://schemas.openxmlformats.org/officeDocument/2006/relationships/image" Target="../media/image161.emf"/><Relationship Id="rId1" Type="http://schemas.openxmlformats.org/officeDocument/2006/relationships/image" Target="../media/image143.wmf"/><Relationship Id="rId6" Type="http://schemas.openxmlformats.org/officeDocument/2006/relationships/image" Target="../media/image148.wmf"/><Relationship Id="rId11" Type="http://schemas.openxmlformats.org/officeDocument/2006/relationships/image" Target="../media/image153.wmf"/><Relationship Id="rId24" Type="http://schemas.openxmlformats.org/officeDocument/2006/relationships/image" Target="../media/image165.emf"/><Relationship Id="rId5" Type="http://schemas.openxmlformats.org/officeDocument/2006/relationships/image" Target="../media/image147.wmf"/><Relationship Id="rId15" Type="http://schemas.openxmlformats.org/officeDocument/2006/relationships/image" Target="../media/image156.emf"/><Relationship Id="rId23" Type="http://schemas.openxmlformats.org/officeDocument/2006/relationships/image" Target="../media/image164.wmf"/><Relationship Id="rId10" Type="http://schemas.openxmlformats.org/officeDocument/2006/relationships/image" Target="../media/image152.wmf"/><Relationship Id="rId19" Type="http://schemas.openxmlformats.org/officeDocument/2006/relationships/image" Target="../media/image160.emf"/><Relationship Id="rId4" Type="http://schemas.openxmlformats.org/officeDocument/2006/relationships/image" Target="../media/image146.wmf"/><Relationship Id="rId9" Type="http://schemas.openxmlformats.org/officeDocument/2006/relationships/image" Target="../media/image151.wmf"/><Relationship Id="rId14" Type="http://schemas.openxmlformats.org/officeDocument/2006/relationships/image" Target="../media/image155.emf"/><Relationship Id="rId22" Type="http://schemas.openxmlformats.org/officeDocument/2006/relationships/image" Target="../media/image163.wmf"/><Relationship Id="rId27" Type="http://schemas.openxmlformats.org/officeDocument/2006/relationships/image" Target="../media/image168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wmf"/><Relationship Id="rId13" Type="http://schemas.openxmlformats.org/officeDocument/2006/relationships/image" Target="../media/image174.emf"/><Relationship Id="rId18" Type="http://schemas.openxmlformats.org/officeDocument/2006/relationships/image" Target="../media/image179.wmf"/><Relationship Id="rId3" Type="http://schemas.openxmlformats.org/officeDocument/2006/relationships/image" Target="../media/image145.wmf"/><Relationship Id="rId7" Type="http://schemas.openxmlformats.org/officeDocument/2006/relationships/image" Target="../media/image149.wmf"/><Relationship Id="rId12" Type="http://schemas.openxmlformats.org/officeDocument/2006/relationships/image" Target="../media/image173.emf"/><Relationship Id="rId17" Type="http://schemas.openxmlformats.org/officeDocument/2006/relationships/image" Target="../media/image178.emf"/><Relationship Id="rId2" Type="http://schemas.openxmlformats.org/officeDocument/2006/relationships/image" Target="../media/image171.wmf"/><Relationship Id="rId16" Type="http://schemas.openxmlformats.org/officeDocument/2006/relationships/image" Target="../media/image177.emf"/><Relationship Id="rId1" Type="http://schemas.openxmlformats.org/officeDocument/2006/relationships/image" Target="../media/image170.wmf"/><Relationship Id="rId6" Type="http://schemas.openxmlformats.org/officeDocument/2006/relationships/image" Target="../media/image148.wmf"/><Relationship Id="rId11" Type="http://schemas.openxmlformats.org/officeDocument/2006/relationships/image" Target="../media/image172.wmf"/><Relationship Id="rId5" Type="http://schemas.openxmlformats.org/officeDocument/2006/relationships/image" Target="../media/image147.wmf"/><Relationship Id="rId15" Type="http://schemas.openxmlformats.org/officeDocument/2006/relationships/image" Target="../media/image176.emf"/><Relationship Id="rId10" Type="http://schemas.openxmlformats.org/officeDocument/2006/relationships/image" Target="../media/image152.wmf"/><Relationship Id="rId4" Type="http://schemas.openxmlformats.org/officeDocument/2006/relationships/image" Target="../media/image146.wmf"/><Relationship Id="rId9" Type="http://schemas.openxmlformats.org/officeDocument/2006/relationships/image" Target="../media/image151.wmf"/><Relationship Id="rId14" Type="http://schemas.openxmlformats.org/officeDocument/2006/relationships/image" Target="../media/image175.e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wmf"/><Relationship Id="rId13" Type="http://schemas.openxmlformats.org/officeDocument/2006/relationships/image" Target="../media/image192.emf"/><Relationship Id="rId18" Type="http://schemas.openxmlformats.org/officeDocument/2006/relationships/image" Target="../media/image197.emf"/><Relationship Id="rId26" Type="http://schemas.openxmlformats.org/officeDocument/2006/relationships/image" Target="../media/image205.wmf"/><Relationship Id="rId3" Type="http://schemas.openxmlformats.org/officeDocument/2006/relationships/image" Target="../media/image182.wmf"/><Relationship Id="rId21" Type="http://schemas.openxmlformats.org/officeDocument/2006/relationships/image" Target="../media/image200.wmf"/><Relationship Id="rId7" Type="http://schemas.openxmlformats.org/officeDocument/2006/relationships/image" Target="../media/image186.wmf"/><Relationship Id="rId12" Type="http://schemas.openxmlformats.org/officeDocument/2006/relationships/image" Target="../media/image191.emf"/><Relationship Id="rId17" Type="http://schemas.openxmlformats.org/officeDocument/2006/relationships/image" Target="../media/image196.emf"/><Relationship Id="rId25" Type="http://schemas.openxmlformats.org/officeDocument/2006/relationships/image" Target="../media/image204.wmf"/><Relationship Id="rId2" Type="http://schemas.openxmlformats.org/officeDocument/2006/relationships/image" Target="../media/image181.wmf"/><Relationship Id="rId16" Type="http://schemas.openxmlformats.org/officeDocument/2006/relationships/image" Target="../media/image195.emf"/><Relationship Id="rId20" Type="http://schemas.openxmlformats.org/officeDocument/2006/relationships/image" Target="../media/image199.wmf"/><Relationship Id="rId29" Type="http://schemas.openxmlformats.org/officeDocument/2006/relationships/image" Target="../media/image208.wmf"/><Relationship Id="rId1" Type="http://schemas.openxmlformats.org/officeDocument/2006/relationships/image" Target="../media/image180.wmf"/><Relationship Id="rId6" Type="http://schemas.openxmlformats.org/officeDocument/2006/relationships/image" Target="../media/image185.wmf"/><Relationship Id="rId11" Type="http://schemas.openxmlformats.org/officeDocument/2006/relationships/image" Target="../media/image190.wmf"/><Relationship Id="rId24" Type="http://schemas.openxmlformats.org/officeDocument/2006/relationships/image" Target="../media/image203.wmf"/><Relationship Id="rId32" Type="http://schemas.openxmlformats.org/officeDocument/2006/relationships/image" Target="../media/image211.wmf"/><Relationship Id="rId5" Type="http://schemas.openxmlformats.org/officeDocument/2006/relationships/image" Target="../media/image184.wmf"/><Relationship Id="rId15" Type="http://schemas.openxmlformats.org/officeDocument/2006/relationships/image" Target="../media/image194.emf"/><Relationship Id="rId23" Type="http://schemas.openxmlformats.org/officeDocument/2006/relationships/image" Target="../media/image202.wmf"/><Relationship Id="rId28" Type="http://schemas.openxmlformats.org/officeDocument/2006/relationships/image" Target="../media/image207.wmf"/><Relationship Id="rId10" Type="http://schemas.openxmlformats.org/officeDocument/2006/relationships/image" Target="../media/image189.wmf"/><Relationship Id="rId19" Type="http://schemas.openxmlformats.org/officeDocument/2006/relationships/image" Target="../media/image198.wmf"/><Relationship Id="rId31" Type="http://schemas.openxmlformats.org/officeDocument/2006/relationships/image" Target="../media/image210.wmf"/><Relationship Id="rId4" Type="http://schemas.openxmlformats.org/officeDocument/2006/relationships/image" Target="../media/image183.wmf"/><Relationship Id="rId9" Type="http://schemas.openxmlformats.org/officeDocument/2006/relationships/image" Target="../media/image188.wmf"/><Relationship Id="rId14" Type="http://schemas.openxmlformats.org/officeDocument/2006/relationships/image" Target="../media/image193.emf"/><Relationship Id="rId22" Type="http://schemas.openxmlformats.org/officeDocument/2006/relationships/image" Target="../media/image201.wmf"/><Relationship Id="rId27" Type="http://schemas.openxmlformats.org/officeDocument/2006/relationships/image" Target="../media/image206.wmf"/><Relationship Id="rId30" Type="http://schemas.openxmlformats.org/officeDocument/2006/relationships/image" Target="../media/image209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wmf"/><Relationship Id="rId13" Type="http://schemas.openxmlformats.org/officeDocument/2006/relationships/image" Target="../media/image225.emf"/><Relationship Id="rId18" Type="http://schemas.openxmlformats.org/officeDocument/2006/relationships/image" Target="../media/image230.wmf"/><Relationship Id="rId26" Type="http://schemas.openxmlformats.org/officeDocument/2006/relationships/image" Target="../media/image238.wmf"/><Relationship Id="rId3" Type="http://schemas.openxmlformats.org/officeDocument/2006/relationships/image" Target="../media/image215.wmf"/><Relationship Id="rId21" Type="http://schemas.openxmlformats.org/officeDocument/2006/relationships/image" Target="../media/image233.wmf"/><Relationship Id="rId7" Type="http://schemas.openxmlformats.org/officeDocument/2006/relationships/image" Target="../media/image219.wmf"/><Relationship Id="rId12" Type="http://schemas.openxmlformats.org/officeDocument/2006/relationships/image" Target="../media/image224.emf"/><Relationship Id="rId17" Type="http://schemas.openxmlformats.org/officeDocument/2006/relationships/image" Target="../media/image229.emf"/><Relationship Id="rId25" Type="http://schemas.openxmlformats.org/officeDocument/2006/relationships/image" Target="../media/image237.wmf"/><Relationship Id="rId2" Type="http://schemas.openxmlformats.org/officeDocument/2006/relationships/image" Target="../media/image214.wmf"/><Relationship Id="rId16" Type="http://schemas.openxmlformats.org/officeDocument/2006/relationships/image" Target="../media/image228.emf"/><Relationship Id="rId20" Type="http://schemas.openxmlformats.org/officeDocument/2006/relationships/image" Target="../media/image232.wmf"/><Relationship Id="rId29" Type="http://schemas.openxmlformats.org/officeDocument/2006/relationships/image" Target="../media/image241.wmf"/><Relationship Id="rId1" Type="http://schemas.openxmlformats.org/officeDocument/2006/relationships/image" Target="../media/image213.wmf"/><Relationship Id="rId6" Type="http://schemas.openxmlformats.org/officeDocument/2006/relationships/image" Target="../media/image218.wmf"/><Relationship Id="rId11" Type="http://schemas.openxmlformats.org/officeDocument/2006/relationships/image" Target="../media/image223.wmf"/><Relationship Id="rId24" Type="http://schemas.openxmlformats.org/officeDocument/2006/relationships/image" Target="../media/image236.wmf"/><Relationship Id="rId5" Type="http://schemas.openxmlformats.org/officeDocument/2006/relationships/image" Target="../media/image217.wmf"/><Relationship Id="rId15" Type="http://schemas.openxmlformats.org/officeDocument/2006/relationships/image" Target="../media/image227.emf"/><Relationship Id="rId23" Type="http://schemas.openxmlformats.org/officeDocument/2006/relationships/image" Target="../media/image235.wmf"/><Relationship Id="rId28" Type="http://schemas.openxmlformats.org/officeDocument/2006/relationships/image" Target="../media/image240.wmf"/><Relationship Id="rId10" Type="http://schemas.openxmlformats.org/officeDocument/2006/relationships/image" Target="../media/image222.wmf"/><Relationship Id="rId19" Type="http://schemas.openxmlformats.org/officeDocument/2006/relationships/image" Target="../media/image231.wmf"/><Relationship Id="rId4" Type="http://schemas.openxmlformats.org/officeDocument/2006/relationships/image" Target="../media/image216.wmf"/><Relationship Id="rId9" Type="http://schemas.openxmlformats.org/officeDocument/2006/relationships/image" Target="../media/image221.wmf"/><Relationship Id="rId14" Type="http://schemas.openxmlformats.org/officeDocument/2006/relationships/image" Target="../media/image226.emf"/><Relationship Id="rId22" Type="http://schemas.openxmlformats.org/officeDocument/2006/relationships/image" Target="../media/image234.wmf"/><Relationship Id="rId27" Type="http://schemas.openxmlformats.org/officeDocument/2006/relationships/image" Target="../media/image239.wmf"/><Relationship Id="rId30" Type="http://schemas.openxmlformats.org/officeDocument/2006/relationships/image" Target="../media/image24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wmf"/><Relationship Id="rId3" Type="http://schemas.openxmlformats.org/officeDocument/2006/relationships/image" Target="../media/image246.wmf"/><Relationship Id="rId7" Type="http://schemas.openxmlformats.org/officeDocument/2006/relationships/image" Target="../media/image250.wmf"/><Relationship Id="rId2" Type="http://schemas.openxmlformats.org/officeDocument/2006/relationships/image" Target="../media/image245.wmf"/><Relationship Id="rId1" Type="http://schemas.openxmlformats.org/officeDocument/2006/relationships/image" Target="../media/image244.wmf"/><Relationship Id="rId6" Type="http://schemas.openxmlformats.org/officeDocument/2006/relationships/image" Target="../media/image249.wmf"/><Relationship Id="rId5" Type="http://schemas.openxmlformats.org/officeDocument/2006/relationships/image" Target="../media/image248.wmf"/><Relationship Id="rId4" Type="http://schemas.openxmlformats.org/officeDocument/2006/relationships/image" Target="../media/image247.wmf"/><Relationship Id="rId9" Type="http://schemas.openxmlformats.org/officeDocument/2006/relationships/image" Target="../media/image252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wmf"/><Relationship Id="rId13" Type="http://schemas.openxmlformats.org/officeDocument/2006/relationships/image" Target="../media/image265.wmf"/><Relationship Id="rId3" Type="http://schemas.openxmlformats.org/officeDocument/2006/relationships/image" Target="../media/image255.wmf"/><Relationship Id="rId7" Type="http://schemas.openxmlformats.org/officeDocument/2006/relationships/image" Target="../media/image259.wmf"/><Relationship Id="rId12" Type="http://schemas.openxmlformats.org/officeDocument/2006/relationships/image" Target="../media/image264.wmf"/><Relationship Id="rId17" Type="http://schemas.openxmlformats.org/officeDocument/2006/relationships/image" Target="../media/image269.wmf"/><Relationship Id="rId2" Type="http://schemas.openxmlformats.org/officeDocument/2006/relationships/image" Target="../media/image254.wmf"/><Relationship Id="rId16" Type="http://schemas.openxmlformats.org/officeDocument/2006/relationships/image" Target="../media/image268.wmf"/><Relationship Id="rId1" Type="http://schemas.openxmlformats.org/officeDocument/2006/relationships/image" Target="../media/image253.wmf"/><Relationship Id="rId6" Type="http://schemas.openxmlformats.org/officeDocument/2006/relationships/image" Target="../media/image258.wmf"/><Relationship Id="rId11" Type="http://schemas.openxmlformats.org/officeDocument/2006/relationships/image" Target="../media/image263.wmf"/><Relationship Id="rId5" Type="http://schemas.openxmlformats.org/officeDocument/2006/relationships/image" Target="../media/image257.wmf"/><Relationship Id="rId15" Type="http://schemas.openxmlformats.org/officeDocument/2006/relationships/image" Target="../media/image267.wmf"/><Relationship Id="rId10" Type="http://schemas.openxmlformats.org/officeDocument/2006/relationships/image" Target="../media/image262.wmf"/><Relationship Id="rId4" Type="http://schemas.openxmlformats.org/officeDocument/2006/relationships/image" Target="../media/image256.wmf"/><Relationship Id="rId9" Type="http://schemas.openxmlformats.org/officeDocument/2006/relationships/image" Target="../media/image261.wmf"/><Relationship Id="rId14" Type="http://schemas.openxmlformats.org/officeDocument/2006/relationships/image" Target="../media/image266.w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wmf"/><Relationship Id="rId3" Type="http://schemas.openxmlformats.org/officeDocument/2006/relationships/image" Target="../media/image66.wmf"/><Relationship Id="rId7" Type="http://schemas.openxmlformats.org/officeDocument/2006/relationships/image" Target="../media/image271.emf"/><Relationship Id="rId12" Type="http://schemas.openxmlformats.org/officeDocument/2006/relationships/image" Target="../media/image268.wmf"/><Relationship Id="rId2" Type="http://schemas.openxmlformats.org/officeDocument/2006/relationships/image" Target="../media/image65.wmf"/><Relationship Id="rId1" Type="http://schemas.openxmlformats.org/officeDocument/2006/relationships/image" Target="../media/image270.wmf"/><Relationship Id="rId6" Type="http://schemas.openxmlformats.org/officeDocument/2006/relationships/image" Target="../media/image69.wmf"/><Relationship Id="rId11" Type="http://schemas.openxmlformats.org/officeDocument/2006/relationships/image" Target="../media/image275.wmf"/><Relationship Id="rId5" Type="http://schemas.openxmlformats.org/officeDocument/2006/relationships/image" Target="../media/image68.wmf"/><Relationship Id="rId10" Type="http://schemas.openxmlformats.org/officeDocument/2006/relationships/image" Target="../media/image274.wmf"/><Relationship Id="rId4" Type="http://schemas.openxmlformats.org/officeDocument/2006/relationships/image" Target="../media/image67.wmf"/><Relationship Id="rId9" Type="http://schemas.openxmlformats.org/officeDocument/2006/relationships/image" Target="../media/image273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wmf"/><Relationship Id="rId13" Type="http://schemas.openxmlformats.org/officeDocument/2006/relationships/image" Target="../media/image154.wmf"/><Relationship Id="rId18" Type="http://schemas.openxmlformats.org/officeDocument/2006/relationships/image" Target="../media/image159.emf"/><Relationship Id="rId26" Type="http://schemas.openxmlformats.org/officeDocument/2006/relationships/image" Target="../media/image167.emf"/><Relationship Id="rId3" Type="http://schemas.openxmlformats.org/officeDocument/2006/relationships/image" Target="../media/image145.wmf"/><Relationship Id="rId21" Type="http://schemas.openxmlformats.org/officeDocument/2006/relationships/image" Target="../media/image162.wmf"/><Relationship Id="rId7" Type="http://schemas.openxmlformats.org/officeDocument/2006/relationships/image" Target="../media/image149.wmf"/><Relationship Id="rId12" Type="http://schemas.openxmlformats.org/officeDocument/2006/relationships/image" Target="../media/image40.wmf"/><Relationship Id="rId17" Type="http://schemas.openxmlformats.org/officeDocument/2006/relationships/image" Target="../media/image158.emf"/><Relationship Id="rId25" Type="http://schemas.openxmlformats.org/officeDocument/2006/relationships/image" Target="../media/image166.emf"/><Relationship Id="rId2" Type="http://schemas.openxmlformats.org/officeDocument/2006/relationships/image" Target="../media/image144.wmf"/><Relationship Id="rId16" Type="http://schemas.openxmlformats.org/officeDocument/2006/relationships/image" Target="../media/image157.emf"/><Relationship Id="rId20" Type="http://schemas.openxmlformats.org/officeDocument/2006/relationships/image" Target="../media/image161.emf"/><Relationship Id="rId1" Type="http://schemas.openxmlformats.org/officeDocument/2006/relationships/image" Target="../media/image143.wmf"/><Relationship Id="rId6" Type="http://schemas.openxmlformats.org/officeDocument/2006/relationships/image" Target="../media/image148.wmf"/><Relationship Id="rId11" Type="http://schemas.openxmlformats.org/officeDocument/2006/relationships/image" Target="../media/image153.wmf"/><Relationship Id="rId24" Type="http://schemas.openxmlformats.org/officeDocument/2006/relationships/image" Target="../media/image165.emf"/><Relationship Id="rId5" Type="http://schemas.openxmlformats.org/officeDocument/2006/relationships/image" Target="../media/image147.wmf"/><Relationship Id="rId15" Type="http://schemas.openxmlformats.org/officeDocument/2006/relationships/image" Target="../media/image156.emf"/><Relationship Id="rId23" Type="http://schemas.openxmlformats.org/officeDocument/2006/relationships/image" Target="../media/image164.wmf"/><Relationship Id="rId10" Type="http://schemas.openxmlformats.org/officeDocument/2006/relationships/image" Target="../media/image152.wmf"/><Relationship Id="rId19" Type="http://schemas.openxmlformats.org/officeDocument/2006/relationships/image" Target="../media/image160.emf"/><Relationship Id="rId4" Type="http://schemas.openxmlformats.org/officeDocument/2006/relationships/image" Target="../media/image146.wmf"/><Relationship Id="rId9" Type="http://schemas.openxmlformats.org/officeDocument/2006/relationships/image" Target="../media/image151.wmf"/><Relationship Id="rId14" Type="http://schemas.openxmlformats.org/officeDocument/2006/relationships/image" Target="../media/image155.emf"/><Relationship Id="rId22" Type="http://schemas.openxmlformats.org/officeDocument/2006/relationships/image" Target="../media/image163.wmf"/><Relationship Id="rId27" Type="http://schemas.openxmlformats.org/officeDocument/2006/relationships/image" Target="../media/image168.wmf"/></Relationships>
</file>

<file path=ppt/drawings/_rels/vmlDrawing2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wmf"/><Relationship Id="rId13" Type="http://schemas.openxmlformats.org/officeDocument/2006/relationships/image" Target="../media/image174.emf"/><Relationship Id="rId18" Type="http://schemas.openxmlformats.org/officeDocument/2006/relationships/image" Target="../media/image179.wmf"/><Relationship Id="rId3" Type="http://schemas.openxmlformats.org/officeDocument/2006/relationships/image" Target="../media/image145.wmf"/><Relationship Id="rId7" Type="http://schemas.openxmlformats.org/officeDocument/2006/relationships/image" Target="../media/image149.wmf"/><Relationship Id="rId12" Type="http://schemas.openxmlformats.org/officeDocument/2006/relationships/image" Target="../media/image173.emf"/><Relationship Id="rId17" Type="http://schemas.openxmlformats.org/officeDocument/2006/relationships/image" Target="../media/image178.emf"/><Relationship Id="rId2" Type="http://schemas.openxmlformats.org/officeDocument/2006/relationships/image" Target="../media/image171.wmf"/><Relationship Id="rId16" Type="http://schemas.openxmlformats.org/officeDocument/2006/relationships/image" Target="../media/image177.emf"/><Relationship Id="rId1" Type="http://schemas.openxmlformats.org/officeDocument/2006/relationships/image" Target="../media/image170.wmf"/><Relationship Id="rId6" Type="http://schemas.openxmlformats.org/officeDocument/2006/relationships/image" Target="../media/image148.wmf"/><Relationship Id="rId11" Type="http://schemas.openxmlformats.org/officeDocument/2006/relationships/image" Target="../media/image172.wmf"/><Relationship Id="rId5" Type="http://schemas.openxmlformats.org/officeDocument/2006/relationships/image" Target="../media/image147.wmf"/><Relationship Id="rId15" Type="http://schemas.openxmlformats.org/officeDocument/2006/relationships/image" Target="../media/image176.emf"/><Relationship Id="rId10" Type="http://schemas.openxmlformats.org/officeDocument/2006/relationships/image" Target="../media/image152.wmf"/><Relationship Id="rId4" Type="http://schemas.openxmlformats.org/officeDocument/2006/relationships/image" Target="../media/image146.wmf"/><Relationship Id="rId9" Type="http://schemas.openxmlformats.org/officeDocument/2006/relationships/image" Target="../media/image151.wmf"/><Relationship Id="rId14" Type="http://schemas.openxmlformats.org/officeDocument/2006/relationships/image" Target="../media/image175.emf"/></Relationships>
</file>

<file path=ppt/drawings/_rels/vmlDrawing25.vml.rels><?xml version="1.0" encoding="UTF-8" standalone="yes"?>
<Relationships xmlns="http://schemas.openxmlformats.org/package/2006/relationships"><Relationship Id="rId13" Type="http://schemas.openxmlformats.org/officeDocument/2006/relationships/image" Target="../media/image192.emf"/><Relationship Id="rId18" Type="http://schemas.openxmlformats.org/officeDocument/2006/relationships/image" Target="../media/image197.emf"/><Relationship Id="rId26" Type="http://schemas.openxmlformats.org/officeDocument/2006/relationships/image" Target="../media/image205.wmf"/><Relationship Id="rId3" Type="http://schemas.openxmlformats.org/officeDocument/2006/relationships/image" Target="../media/image182.wmf"/><Relationship Id="rId21" Type="http://schemas.openxmlformats.org/officeDocument/2006/relationships/image" Target="../media/image200.wmf"/><Relationship Id="rId7" Type="http://schemas.openxmlformats.org/officeDocument/2006/relationships/image" Target="../media/image186.wmf"/><Relationship Id="rId12" Type="http://schemas.openxmlformats.org/officeDocument/2006/relationships/image" Target="../media/image191.emf"/><Relationship Id="rId17" Type="http://schemas.openxmlformats.org/officeDocument/2006/relationships/image" Target="../media/image196.emf"/><Relationship Id="rId25" Type="http://schemas.openxmlformats.org/officeDocument/2006/relationships/image" Target="../media/image204.wmf"/><Relationship Id="rId33" Type="http://schemas.openxmlformats.org/officeDocument/2006/relationships/image" Target="../media/image276.wmf"/><Relationship Id="rId2" Type="http://schemas.openxmlformats.org/officeDocument/2006/relationships/image" Target="../media/image181.wmf"/><Relationship Id="rId16" Type="http://schemas.openxmlformats.org/officeDocument/2006/relationships/image" Target="../media/image195.emf"/><Relationship Id="rId20" Type="http://schemas.openxmlformats.org/officeDocument/2006/relationships/image" Target="../media/image199.wmf"/><Relationship Id="rId29" Type="http://schemas.openxmlformats.org/officeDocument/2006/relationships/image" Target="../media/image208.wmf"/><Relationship Id="rId1" Type="http://schemas.openxmlformats.org/officeDocument/2006/relationships/image" Target="../media/image180.wmf"/><Relationship Id="rId6" Type="http://schemas.openxmlformats.org/officeDocument/2006/relationships/image" Target="../media/image185.wmf"/><Relationship Id="rId11" Type="http://schemas.openxmlformats.org/officeDocument/2006/relationships/image" Target="../media/image190.wmf"/><Relationship Id="rId24" Type="http://schemas.openxmlformats.org/officeDocument/2006/relationships/image" Target="../media/image203.wmf"/><Relationship Id="rId32" Type="http://schemas.openxmlformats.org/officeDocument/2006/relationships/image" Target="../media/image211.wmf"/><Relationship Id="rId5" Type="http://schemas.openxmlformats.org/officeDocument/2006/relationships/image" Target="../media/image184.wmf"/><Relationship Id="rId15" Type="http://schemas.openxmlformats.org/officeDocument/2006/relationships/image" Target="../media/image194.emf"/><Relationship Id="rId23" Type="http://schemas.openxmlformats.org/officeDocument/2006/relationships/image" Target="../media/image202.wmf"/><Relationship Id="rId28" Type="http://schemas.openxmlformats.org/officeDocument/2006/relationships/image" Target="../media/image207.wmf"/><Relationship Id="rId10" Type="http://schemas.openxmlformats.org/officeDocument/2006/relationships/image" Target="../media/image189.wmf"/><Relationship Id="rId19" Type="http://schemas.openxmlformats.org/officeDocument/2006/relationships/image" Target="../media/image198.wmf"/><Relationship Id="rId31" Type="http://schemas.openxmlformats.org/officeDocument/2006/relationships/image" Target="../media/image210.wmf"/><Relationship Id="rId4" Type="http://schemas.openxmlformats.org/officeDocument/2006/relationships/image" Target="../media/image183.wmf"/><Relationship Id="rId9" Type="http://schemas.openxmlformats.org/officeDocument/2006/relationships/image" Target="../media/image188.wmf"/><Relationship Id="rId14" Type="http://schemas.openxmlformats.org/officeDocument/2006/relationships/image" Target="../media/image193.emf"/><Relationship Id="rId22" Type="http://schemas.openxmlformats.org/officeDocument/2006/relationships/image" Target="../media/image201.wmf"/><Relationship Id="rId27" Type="http://schemas.openxmlformats.org/officeDocument/2006/relationships/image" Target="../media/image206.wmf"/><Relationship Id="rId30" Type="http://schemas.openxmlformats.org/officeDocument/2006/relationships/image" Target="../media/image209.wmf"/><Relationship Id="rId8" Type="http://schemas.openxmlformats.org/officeDocument/2006/relationships/image" Target="../media/image187.wmf"/></Relationships>
</file>

<file path=ppt/drawings/_rels/vmlDrawing2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wmf"/><Relationship Id="rId13" Type="http://schemas.openxmlformats.org/officeDocument/2006/relationships/image" Target="../media/image225.emf"/><Relationship Id="rId18" Type="http://schemas.openxmlformats.org/officeDocument/2006/relationships/image" Target="../media/image230.wmf"/><Relationship Id="rId26" Type="http://schemas.openxmlformats.org/officeDocument/2006/relationships/image" Target="../media/image238.wmf"/><Relationship Id="rId3" Type="http://schemas.openxmlformats.org/officeDocument/2006/relationships/image" Target="../media/image215.wmf"/><Relationship Id="rId21" Type="http://schemas.openxmlformats.org/officeDocument/2006/relationships/image" Target="../media/image233.wmf"/><Relationship Id="rId7" Type="http://schemas.openxmlformats.org/officeDocument/2006/relationships/image" Target="../media/image219.wmf"/><Relationship Id="rId12" Type="http://schemas.openxmlformats.org/officeDocument/2006/relationships/image" Target="../media/image224.emf"/><Relationship Id="rId17" Type="http://schemas.openxmlformats.org/officeDocument/2006/relationships/image" Target="../media/image229.emf"/><Relationship Id="rId25" Type="http://schemas.openxmlformats.org/officeDocument/2006/relationships/image" Target="../media/image237.wmf"/><Relationship Id="rId2" Type="http://schemas.openxmlformats.org/officeDocument/2006/relationships/image" Target="../media/image214.wmf"/><Relationship Id="rId16" Type="http://schemas.openxmlformats.org/officeDocument/2006/relationships/image" Target="../media/image228.emf"/><Relationship Id="rId20" Type="http://schemas.openxmlformats.org/officeDocument/2006/relationships/image" Target="../media/image232.wmf"/><Relationship Id="rId29" Type="http://schemas.openxmlformats.org/officeDocument/2006/relationships/image" Target="../media/image241.wmf"/><Relationship Id="rId1" Type="http://schemas.openxmlformats.org/officeDocument/2006/relationships/image" Target="../media/image213.wmf"/><Relationship Id="rId6" Type="http://schemas.openxmlformats.org/officeDocument/2006/relationships/image" Target="../media/image218.wmf"/><Relationship Id="rId11" Type="http://schemas.openxmlformats.org/officeDocument/2006/relationships/image" Target="../media/image223.wmf"/><Relationship Id="rId24" Type="http://schemas.openxmlformats.org/officeDocument/2006/relationships/image" Target="../media/image236.wmf"/><Relationship Id="rId5" Type="http://schemas.openxmlformats.org/officeDocument/2006/relationships/image" Target="../media/image217.wmf"/><Relationship Id="rId15" Type="http://schemas.openxmlformats.org/officeDocument/2006/relationships/image" Target="../media/image227.emf"/><Relationship Id="rId23" Type="http://schemas.openxmlformats.org/officeDocument/2006/relationships/image" Target="../media/image235.wmf"/><Relationship Id="rId28" Type="http://schemas.openxmlformats.org/officeDocument/2006/relationships/image" Target="../media/image240.wmf"/><Relationship Id="rId10" Type="http://schemas.openxmlformats.org/officeDocument/2006/relationships/image" Target="../media/image222.wmf"/><Relationship Id="rId19" Type="http://schemas.openxmlformats.org/officeDocument/2006/relationships/image" Target="../media/image231.wmf"/><Relationship Id="rId4" Type="http://schemas.openxmlformats.org/officeDocument/2006/relationships/image" Target="../media/image216.wmf"/><Relationship Id="rId9" Type="http://schemas.openxmlformats.org/officeDocument/2006/relationships/image" Target="../media/image221.wmf"/><Relationship Id="rId14" Type="http://schemas.openxmlformats.org/officeDocument/2006/relationships/image" Target="../media/image226.emf"/><Relationship Id="rId22" Type="http://schemas.openxmlformats.org/officeDocument/2006/relationships/image" Target="../media/image234.wmf"/><Relationship Id="rId27" Type="http://schemas.openxmlformats.org/officeDocument/2006/relationships/image" Target="../media/image239.wmf"/><Relationship Id="rId30" Type="http://schemas.openxmlformats.org/officeDocument/2006/relationships/image" Target="../media/image242.wmf"/></Relationships>
</file>

<file path=ppt/drawings/_rels/vmlDrawing27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wmf"/><Relationship Id="rId13" Type="http://schemas.openxmlformats.org/officeDocument/2006/relationships/image" Target="../media/image170.wmf"/><Relationship Id="rId18" Type="http://schemas.openxmlformats.org/officeDocument/2006/relationships/image" Target="../media/image149.wmf"/><Relationship Id="rId3" Type="http://schemas.openxmlformats.org/officeDocument/2006/relationships/image" Target="../media/image279.wmf"/><Relationship Id="rId21" Type="http://schemas.openxmlformats.org/officeDocument/2006/relationships/image" Target="../media/image152.wmf"/><Relationship Id="rId7" Type="http://schemas.openxmlformats.org/officeDocument/2006/relationships/image" Target="../media/image283.wmf"/><Relationship Id="rId12" Type="http://schemas.openxmlformats.org/officeDocument/2006/relationships/image" Target="../media/image288.wmf"/><Relationship Id="rId17" Type="http://schemas.openxmlformats.org/officeDocument/2006/relationships/image" Target="../media/image148.wmf"/><Relationship Id="rId2" Type="http://schemas.openxmlformats.org/officeDocument/2006/relationships/image" Target="../media/image278.wmf"/><Relationship Id="rId16" Type="http://schemas.openxmlformats.org/officeDocument/2006/relationships/image" Target="../media/image147.wmf"/><Relationship Id="rId20" Type="http://schemas.openxmlformats.org/officeDocument/2006/relationships/image" Target="../media/image151.wmf"/><Relationship Id="rId1" Type="http://schemas.openxmlformats.org/officeDocument/2006/relationships/image" Target="../media/image277.wmf"/><Relationship Id="rId6" Type="http://schemas.openxmlformats.org/officeDocument/2006/relationships/image" Target="../media/image282.wmf"/><Relationship Id="rId11" Type="http://schemas.openxmlformats.org/officeDocument/2006/relationships/image" Target="../media/image287.wmf"/><Relationship Id="rId5" Type="http://schemas.openxmlformats.org/officeDocument/2006/relationships/image" Target="../media/image281.wmf"/><Relationship Id="rId15" Type="http://schemas.openxmlformats.org/officeDocument/2006/relationships/image" Target="../media/image290.wmf"/><Relationship Id="rId23" Type="http://schemas.openxmlformats.org/officeDocument/2006/relationships/image" Target="../media/image292.wmf"/><Relationship Id="rId10" Type="http://schemas.openxmlformats.org/officeDocument/2006/relationships/image" Target="../media/image286.wmf"/><Relationship Id="rId19" Type="http://schemas.openxmlformats.org/officeDocument/2006/relationships/image" Target="../media/image150.wmf"/><Relationship Id="rId4" Type="http://schemas.openxmlformats.org/officeDocument/2006/relationships/image" Target="../media/image280.wmf"/><Relationship Id="rId9" Type="http://schemas.openxmlformats.org/officeDocument/2006/relationships/image" Target="../media/image285.wmf"/><Relationship Id="rId14" Type="http://schemas.openxmlformats.org/officeDocument/2006/relationships/image" Target="../media/image289.wmf"/><Relationship Id="rId22" Type="http://schemas.openxmlformats.org/officeDocument/2006/relationships/image" Target="../media/image291.wmf"/></Relationships>
</file>

<file path=ppt/drawings/_rels/vmlDrawing28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wmf"/><Relationship Id="rId3" Type="http://schemas.openxmlformats.org/officeDocument/2006/relationships/image" Target="../media/image295.wmf"/><Relationship Id="rId7" Type="http://schemas.openxmlformats.org/officeDocument/2006/relationships/image" Target="../media/image299.emf"/><Relationship Id="rId2" Type="http://schemas.openxmlformats.org/officeDocument/2006/relationships/image" Target="../media/image294.wmf"/><Relationship Id="rId1" Type="http://schemas.openxmlformats.org/officeDocument/2006/relationships/image" Target="../media/image293.emf"/><Relationship Id="rId6" Type="http://schemas.openxmlformats.org/officeDocument/2006/relationships/image" Target="../media/image298.emf"/><Relationship Id="rId11" Type="http://schemas.openxmlformats.org/officeDocument/2006/relationships/image" Target="../media/image302.emf"/><Relationship Id="rId5" Type="http://schemas.openxmlformats.org/officeDocument/2006/relationships/image" Target="../media/image297.emf"/><Relationship Id="rId10" Type="http://schemas.openxmlformats.org/officeDocument/2006/relationships/image" Target="../media/image301.emf"/><Relationship Id="rId4" Type="http://schemas.openxmlformats.org/officeDocument/2006/relationships/image" Target="../media/image296.emf"/><Relationship Id="rId9" Type="http://schemas.openxmlformats.org/officeDocument/2006/relationships/image" Target="../media/image40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emf"/><Relationship Id="rId2" Type="http://schemas.openxmlformats.org/officeDocument/2006/relationships/image" Target="../media/image307.emf"/><Relationship Id="rId1" Type="http://schemas.openxmlformats.org/officeDocument/2006/relationships/image" Target="../media/image30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30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wmf"/><Relationship Id="rId3" Type="http://schemas.openxmlformats.org/officeDocument/2006/relationships/image" Target="../media/image314.emf"/><Relationship Id="rId7" Type="http://schemas.openxmlformats.org/officeDocument/2006/relationships/image" Target="../media/image318.wmf"/><Relationship Id="rId2" Type="http://schemas.openxmlformats.org/officeDocument/2006/relationships/image" Target="../media/image313.emf"/><Relationship Id="rId1" Type="http://schemas.openxmlformats.org/officeDocument/2006/relationships/image" Target="../media/image312.emf"/><Relationship Id="rId6" Type="http://schemas.openxmlformats.org/officeDocument/2006/relationships/image" Target="../media/image317.wmf"/><Relationship Id="rId11" Type="http://schemas.openxmlformats.org/officeDocument/2006/relationships/image" Target="../media/image322.emf"/><Relationship Id="rId5" Type="http://schemas.openxmlformats.org/officeDocument/2006/relationships/image" Target="../media/image316.emf"/><Relationship Id="rId10" Type="http://schemas.openxmlformats.org/officeDocument/2006/relationships/image" Target="../media/image321.emf"/><Relationship Id="rId4" Type="http://schemas.openxmlformats.org/officeDocument/2006/relationships/image" Target="../media/image315.emf"/><Relationship Id="rId9" Type="http://schemas.openxmlformats.org/officeDocument/2006/relationships/image" Target="../media/image320.emf"/></Relationships>
</file>

<file path=ppt/drawings/_rels/vmlDrawing3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emf"/><Relationship Id="rId3" Type="http://schemas.openxmlformats.org/officeDocument/2006/relationships/image" Target="../media/image326.emf"/><Relationship Id="rId7" Type="http://schemas.openxmlformats.org/officeDocument/2006/relationships/image" Target="../media/image330.emf"/><Relationship Id="rId2" Type="http://schemas.openxmlformats.org/officeDocument/2006/relationships/image" Target="../media/image325.emf"/><Relationship Id="rId1" Type="http://schemas.openxmlformats.org/officeDocument/2006/relationships/image" Target="../media/image324.emf"/><Relationship Id="rId6" Type="http://schemas.openxmlformats.org/officeDocument/2006/relationships/image" Target="../media/image329.emf"/><Relationship Id="rId5" Type="http://schemas.openxmlformats.org/officeDocument/2006/relationships/image" Target="../media/image328.emf"/><Relationship Id="rId4" Type="http://schemas.openxmlformats.org/officeDocument/2006/relationships/image" Target="../media/image327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5" Type="http://schemas.openxmlformats.org/officeDocument/2006/relationships/image" Target="../media/image17.wmf"/><Relationship Id="rId4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4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4.wmf"/><Relationship Id="rId7" Type="http://schemas.openxmlformats.org/officeDocument/2006/relationships/image" Target="../media/image28.e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6" Type="http://schemas.openxmlformats.org/officeDocument/2006/relationships/image" Target="../media/image27.wmf"/><Relationship Id="rId5" Type="http://schemas.openxmlformats.org/officeDocument/2006/relationships/image" Target="../media/image26.wmf"/><Relationship Id="rId4" Type="http://schemas.openxmlformats.org/officeDocument/2006/relationships/image" Target="../media/image25.wmf"/><Relationship Id="rId9" Type="http://schemas.openxmlformats.org/officeDocument/2006/relationships/image" Target="../media/image30.e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13" Type="http://schemas.openxmlformats.org/officeDocument/2006/relationships/image" Target="../media/image43.wmf"/><Relationship Id="rId3" Type="http://schemas.openxmlformats.org/officeDocument/2006/relationships/image" Target="../media/image33.emf"/><Relationship Id="rId7" Type="http://schemas.openxmlformats.org/officeDocument/2006/relationships/image" Target="../media/image37.wmf"/><Relationship Id="rId12" Type="http://schemas.openxmlformats.org/officeDocument/2006/relationships/image" Target="../media/image42.wmf"/><Relationship Id="rId17" Type="http://schemas.openxmlformats.org/officeDocument/2006/relationships/image" Target="../media/image47.wmf"/><Relationship Id="rId2" Type="http://schemas.openxmlformats.org/officeDocument/2006/relationships/image" Target="../media/image32.emf"/><Relationship Id="rId16" Type="http://schemas.openxmlformats.org/officeDocument/2006/relationships/image" Target="../media/image46.wmf"/><Relationship Id="rId1" Type="http://schemas.openxmlformats.org/officeDocument/2006/relationships/image" Target="../media/image31.emf"/><Relationship Id="rId6" Type="http://schemas.openxmlformats.org/officeDocument/2006/relationships/image" Target="../media/image36.wmf"/><Relationship Id="rId11" Type="http://schemas.openxmlformats.org/officeDocument/2006/relationships/image" Target="../media/image41.wmf"/><Relationship Id="rId5" Type="http://schemas.openxmlformats.org/officeDocument/2006/relationships/image" Target="../media/image35.emf"/><Relationship Id="rId15" Type="http://schemas.openxmlformats.org/officeDocument/2006/relationships/image" Target="../media/image45.wmf"/><Relationship Id="rId10" Type="http://schemas.openxmlformats.org/officeDocument/2006/relationships/image" Target="../media/image40.wmf"/><Relationship Id="rId4" Type="http://schemas.openxmlformats.org/officeDocument/2006/relationships/image" Target="../media/image34.emf"/><Relationship Id="rId9" Type="http://schemas.openxmlformats.org/officeDocument/2006/relationships/image" Target="../media/image39.wmf"/><Relationship Id="rId14" Type="http://schemas.openxmlformats.org/officeDocument/2006/relationships/image" Target="../media/image44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3" Type="http://schemas.openxmlformats.org/officeDocument/2006/relationships/image" Target="../media/image53.wmf"/><Relationship Id="rId7" Type="http://schemas.openxmlformats.org/officeDocument/2006/relationships/image" Target="../media/image40.wmf"/><Relationship Id="rId2" Type="http://schemas.openxmlformats.org/officeDocument/2006/relationships/image" Target="../media/image52.wmf"/><Relationship Id="rId1" Type="http://schemas.openxmlformats.org/officeDocument/2006/relationships/image" Target="../media/image51.emf"/><Relationship Id="rId6" Type="http://schemas.openxmlformats.org/officeDocument/2006/relationships/image" Target="../media/image56.wmf"/><Relationship Id="rId5" Type="http://schemas.openxmlformats.org/officeDocument/2006/relationships/image" Target="../media/image55.wmf"/><Relationship Id="rId4" Type="http://schemas.openxmlformats.org/officeDocument/2006/relationships/image" Target="../media/image54.wmf"/><Relationship Id="rId9" Type="http://schemas.openxmlformats.org/officeDocument/2006/relationships/image" Target="../media/image58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9900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592763" y="0"/>
            <a:ext cx="4279900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E952EC89-2BC4-4F67-8F47-7325F56D2731}" type="datetimeFigureOut">
              <a:rPr lang="zh-CN" altLang="en-US"/>
              <a:pPr>
                <a:defRPr/>
              </a:pPr>
              <a:t>2022/10/16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56363"/>
            <a:ext cx="4279900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592763" y="6456363"/>
            <a:ext cx="4279900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C7FC6304-52C0-471D-B0A3-D61F07AA584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3932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278313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 baseline="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Rectangle 3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5592763" y="0"/>
            <a:ext cx="42799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 baseline="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28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236913" y="509588"/>
            <a:ext cx="3400425" cy="254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Rectangle 5">
            <a:extLst>
              <a:ext uri="{FF2B5EF4-FFF2-40B4-BE49-F238E27FC236}"/>
            </a:extLst>
          </p:cNvPr>
          <p:cNvSpPr>
            <a:spLocks noGrp="1" noRot="1" noChangeArrowheads="1"/>
          </p:cNvSpPr>
          <p:nvPr>
            <p:ph type="body" sz="quarter" idx="3"/>
          </p:nvPr>
        </p:nvSpPr>
        <p:spPr bwMode="auto">
          <a:xfrm>
            <a:off x="987425" y="3228975"/>
            <a:ext cx="7899400" cy="3059113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noProof="0"/>
              <a:t>单击此处编辑母版文本样式</a:t>
            </a:r>
          </a:p>
          <a:p>
            <a:pPr lvl="1"/>
            <a:r>
              <a:rPr lang="zh-CN" noProof="0"/>
              <a:t>第二级</a:t>
            </a:r>
          </a:p>
          <a:p>
            <a:pPr lvl="2"/>
            <a:r>
              <a:rPr lang="zh-CN" noProof="0"/>
              <a:t>第三级</a:t>
            </a:r>
          </a:p>
          <a:p>
            <a:pPr lvl="3"/>
            <a:r>
              <a:rPr lang="zh-CN" noProof="0"/>
              <a:t>第四级</a:t>
            </a:r>
          </a:p>
          <a:p>
            <a:pPr lvl="4"/>
            <a:r>
              <a:rPr lang="zh-CN" noProof="0"/>
              <a:t>第五级</a:t>
            </a:r>
          </a:p>
        </p:txBody>
      </p:sp>
      <p:sp>
        <p:nvSpPr>
          <p:cNvPr id="2054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56363"/>
            <a:ext cx="4278313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 baseline="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Rectangle 7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592763" y="6456363"/>
            <a:ext cx="42799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 baseline="0"/>
            </a:lvl1pPr>
          </a:lstStyle>
          <a:p>
            <a:pPr>
              <a:defRPr/>
            </a:pPr>
            <a:fld id="{EDF7CC2C-CCCB-41B4-B3E1-819ACAF8FF91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078261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A56A5EA-32DC-4880-8F12-1A25D9D1EC85}" type="slidenum">
              <a:rPr lang="zh-CN" altLang="zh-CN" sz="1200" b="0" baseline="0" smtClean="0"/>
              <a:pPr/>
              <a:t>27</a:t>
            </a:fld>
            <a:endParaRPr lang="zh-CN" altLang="zh-CN" sz="1200" b="0" baseline="0" smtClean="0"/>
          </a:p>
        </p:txBody>
      </p:sp>
    </p:spTree>
    <p:extLst>
      <p:ext uri="{BB962C8B-B14F-4D97-AF65-F5344CB8AC3E}">
        <p14:creationId xmlns:p14="http://schemas.microsoft.com/office/powerpoint/2010/main" val="1599002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825A43B-5823-4A81-A379-2A78CC29983D}" type="slidenum">
              <a:rPr lang="zh-CN" altLang="zh-CN" sz="1200" b="0" baseline="0" smtClean="0"/>
              <a:pPr/>
              <a:t>31</a:t>
            </a:fld>
            <a:endParaRPr lang="zh-CN" altLang="zh-CN" sz="1200" b="0" baseline="0" smtClean="0"/>
          </a:p>
        </p:txBody>
      </p:sp>
    </p:spTree>
    <p:extLst>
      <p:ext uri="{BB962C8B-B14F-4D97-AF65-F5344CB8AC3E}">
        <p14:creationId xmlns:p14="http://schemas.microsoft.com/office/powerpoint/2010/main" val="2720068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D9A630A-8AEA-4363-8D08-BEA758EB97F0}" type="slidenum">
              <a:rPr lang="zh-CN" altLang="zh-CN" sz="1200" b="0" baseline="0" smtClean="0"/>
              <a:pPr/>
              <a:t>32</a:t>
            </a:fld>
            <a:endParaRPr lang="zh-CN" altLang="zh-CN" sz="1200" b="0" baseline="0" smtClean="0"/>
          </a:p>
        </p:txBody>
      </p:sp>
    </p:spTree>
    <p:extLst>
      <p:ext uri="{BB962C8B-B14F-4D97-AF65-F5344CB8AC3E}">
        <p14:creationId xmlns:p14="http://schemas.microsoft.com/office/powerpoint/2010/main" val="1063243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A56A5EA-32DC-4880-8F12-1A25D9D1EC85}" type="slidenum">
              <a:rPr lang="zh-CN" altLang="zh-CN" sz="1200" b="0" baseline="0" smtClean="0"/>
              <a:pPr/>
              <a:t>34</a:t>
            </a:fld>
            <a:endParaRPr lang="zh-CN" altLang="zh-CN" sz="1200" b="0" baseline="0" smtClean="0"/>
          </a:p>
        </p:txBody>
      </p:sp>
    </p:spTree>
    <p:extLst>
      <p:ext uri="{BB962C8B-B14F-4D97-AF65-F5344CB8AC3E}">
        <p14:creationId xmlns:p14="http://schemas.microsoft.com/office/powerpoint/2010/main" val="3333264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61208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11081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5136690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051859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3938588"/>
            <a:ext cx="8229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742486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73603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2414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344426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79908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02945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0291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0759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44018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oleObject" Target="../embeddings/oleObject3.bin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oleObject" Target="../embeddings/oleObject5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1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4.wmf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6.wmf"/><Relationship Id="rId4" Type="http://schemas.openxmlformats.org/officeDocument/2006/relationships/image" Target="../media/image13.wmf"/><Relationship Id="rId9" Type="http://schemas.openxmlformats.org/officeDocument/2006/relationships/oleObject" Target="../embeddings/oleObject10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21.wmf"/><Relationship Id="rId4" Type="http://schemas.openxmlformats.org/officeDocument/2006/relationships/image" Target="../media/image18.wmf"/><Relationship Id="rId9" Type="http://schemas.openxmlformats.org/officeDocument/2006/relationships/oleObject" Target="../embeddings/oleObject15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13" Type="http://schemas.openxmlformats.org/officeDocument/2006/relationships/oleObject" Target="../embeddings/oleObject21.bin"/><Relationship Id="rId18" Type="http://schemas.openxmlformats.org/officeDocument/2006/relationships/image" Target="../media/image29.emf"/><Relationship Id="rId3" Type="http://schemas.openxmlformats.org/officeDocument/2006/relationships/oleObject" Target="../embeddings/oleObject16.bin"/><Relationship Id="rId21" Type="http://schemas.openxmlformats.org/officeDocument/2006/relationships/image" Target="../media/image31.png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26.wmf"/><Relationship Id="rId17" Type="http://schemas.openxmlformats.org/officeDocument/2006/relationships/oleObject" Target="../embeddings/oleObject2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8.emf"/><Relationship Id="rId20" Type="http://schemas.openxmlformats.org/officeDocument/2006/relationships/image" Target="../media/image30.e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23.w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5" Type="http://schemas.openxmlformats.org/officeDocument/2006/relationships/oleObject" Target="../embeddings/oleObject22.bin"/><Relationship Id="rId10" Type="http://schemas.openxmlformats.org/officeDocument/2006/relationships/image" Target="../media/image25.wmf"/><Relationship Id="rId19" Type="http://schemas.openxmlformats.org/officeDocument/2006/relationships/oleObject" Target="../embeddings/oleObject24.bin"/><Relationship Id="rId4" Type="http://schemas.openxmlformats.org/officeDocument/2006/relationships/image" Target="../media/image22.wmf"/><Relationship Id="rId9" Type="http://schemas.openxmlformats.org/officeDocument/2006/relationships/oleObject" Target="../embeddings/oleObject19.bin"/><Relationship Id="rId14" Type="http://schemas.openxmlformats.org/officeDocument/2006/relationships/image" Target="../media/image27.wmf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wmf"/><Relationship Id="rId18" Type="http://schemas.openxmlformats.org/officeDocument/2006/relationships/oleObject" Target="../embeddings/oleObject32.bin"/><Relationship Id="rId26" Type="http://schemas.openxmlformats.org/officeDocument/2006/relationships/oleObject" Target="../embeddings/oleObject36.bin"/><Relationship Id="rId39" Type="http://schemas.openxmlformats.org/officeDocument/2006/relationships/image" Target="../media/image50.wmf"/><Relationship Id="rId21" Type="http://schemas.openxmlformats.org/officeDocument/2006/relationships/image" Target="../media/image39.wmf"/><Relationship Id="rId34" Type="http://schemas.openxmlformats.org/officeDocument/2006/relationships/image" Target="../media/image45.wmf"/><Relationship Id="rId7" Type="http://schemas.openxmlformats.org/officeDocument/2006/relationships/oleObject" Target="../embeddings/oleObject27.bin"/><Relationship Id="rId12" Type="http://schemas.openxmlformats.org/officeDocument/2006/relationships/image" Target="../media/image35.emf"/><Relationship Id="rId17" Type="http://schemas.openxmlformats.org/officeDocument/2006/relationships/image" Target="../media/image37.wmf"/><Relationship Id="rId25" Type="http://schemas.openxmlformats.org/officeDocument/2006/relationships/image" Target="../media/image41.wmf"/><Relationship Id="rId33" Type="http://schemas.openxmlformats.org/officeDocument/2006/relationships/oleObject" Target="../embeddings/oleObject39.bin"/><Relationship Id="rId38" Type="http://schemas.openxmlformats.org/officeDocument/2006/relationships/image" Target="../media/image47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31.bin"/><Relationship Id="rId20" Type="http://schemas.openxmlformats.org/officeDocument/2006/relationships/oleObject" Target="../embeddings/oleObject33.bin"/><Relationship Id="rId29" Type="http://schemas.openxmlformats.org/officeDocument/2006/relationships/image" Target="../media/image43.w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32.emf"/><Relationship Id="rId11" Type="http://schemas.openxmlformats.org/officeDocument/2006/relationships/oleObject" Target="../embeddings/oleObject29.bin"/><Relationship Id="rId24" Type="http://schemas.openxmlformats.org/officeDocument/2006/relationships/oleObject" Target="../embeddings/oleObject35.bin"/><Relationship Id="rId32" Type="http://schemas.openxmlformats.org/officeDocument/2006/relationships/image" Target="../media/image49.wmf"/><Relationship Id="rId37" Type="http://schemas.openxmlformats.org/officeDocument/2006/relationships/oleObject" Target="../embeddings/oleObject41.bin"/><Relationship Id="rId5" Type="http://schemas.openxmlformats.org/officeDocument/2006/relationships/oleObject" Target="../embeddings/oleObject26.bin"/><Relationship Id="rId15" Type="http://schemas.openxmlformats.org/officeDocument/2006/relationships/image" Target="../media/image36.wmf"/><Relationship Id="rId23" Type="http://schemas.openxmlformats.org/officeDocument/2006/relationships/image" Target="../media/image40.wmf"/><Relationship Id="rId28" Type="http://schemas.openxmlformats.org/officeDocument/2006/relationships/oleObject" Target="../embeddings/oleObject37.bin"/><Relationship Id="rId36" Type="http://schemas.openxmlformats.org/officeDocument/2006/relationships/image" Target="../media/image46.wmf"/><Relationship Id="rId10" Type="http://schemas.openxmlformats.org/officeDocument/2006/relationships/image" Target="../media/image34.emf"/><Relationship Id="rId19" Type="http://schemas.openxmlformats.org/officeDocument/2006/relationships/image" Target="../media/image38.wmf"/><Relationship Id="rId31" Type="http://schemas.openxmlformats.org/officeDocument/2006/relationships/image" Target="../media/image44.wmf"/><Relationship Id="rId4" Type="http://schemas.openxmlformats.org/officeDocument/2006/relationships/image" Target="../media/image31.emf"/><Relationship Id="rId9" Type="http://schemas.openxmlformats.org/officeDocument/2006/relationships/oleObject" Target="../embeddings/oleObject28.bin"/><Relationship Id="rId14" Type="http://schemas.openxmlformats.org/officeDocument/2006/relationships/oleObject" Target="../embeddings/oleObject30.bin"/><Relationship Id="rId22" Type="http://schemas.openxmlformats.org/officeDocument/2006/relationships/oleObject" Target="../embeddings/oleObject34.bin"/><Relationship Id="rId27" Type="http://schemas.openxmlformats.org/officeDocument/2006/relationships/image" Target="../media/image42.wmf"/><Relationship Id="rId30" Type="http://schemas.openxmlformats.org/officeDocument/2006/relationships/oleObject" Target="../embeddings/oleObject38.bin"/><Relationship Id="rId35" Type="http://schemas.openxmlformats.org/officeDocument/2006/relationships/oleObject" Target="../embeddings/oleObject40.bin"/><Relationship Id="rId8" Type="http://schemas.openxmlformats.org/officeDocument/2006/relationships/image" Target="../media/image33.emf"/><Relationship Id="rId3" Type="http://schemas.openxmlformats.org/officeDocument/2006/relationships/oleObject" Target="../embeddings/oleObject25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.bin"/><Relationship Id="rId13" Type="http://schemas.openxmlformats.org/officeDocument/2006/relationships/image" Target="../media/image55.wmf"/><Relationship Id="rId18" Type="http://schemas.openxmlformats.org/officeDocument/2006/relationships/oleObject" Target="../embeddings/oleObject49.bin"/><Relationship Id="rId3" Type="http://schemas.openxmlformats.org/officeDocument/2006/relationships/oleObject" Target="../embeddings/oleObject42.bin"/><Relationship Id="rId21" Type="http://schemas.openxmlformats.org/officeDocument/2006/relationships/image" Target="../media/image58.emf"/><Relationship Id="rId7" Type="http://schemas.openxmlformats.org/officeDocument/2006/relationships/image" Target="../media/image52.wmf"/><Relationship Id="rId12" Type="http://schemas.openxmlformats.org/officeDocument/2006/relationships/oleObject" Target="../embeddings/oleObject46.bin"/><Relationship Id="rId17" Type="http://schemas.openxmlformats.org/officeDocument/2006/relationships/image" Target="../media/image40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48.bin"/><Relationship Id="rId20" Type="http://schemas.openxmlformats.org/officeDocument/2006/relationships/oleObject" Target="../embeddings/oleObject50.bin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43.bin"/><Relationship Id="rId11" Type="http://schemas.openxmlformats.org/officeDocument/2006/relationships/image" Target="../media/image54.wmf"/><Relationship Id="rId5" Type="http://schemas.openxmlformats.org/officeDocument/2006/relationships/image" Target="../media/image59.wmf"/><Relationship Id="rId15" Type="http://schemas.openxmlformats.org/officeDocument/2006/relationships/image" Target="../media/image56.wmf"/><Relationship Id="rId10" Type="http://schemas.openxmlformats.org/officeDocument/2006/relationships/oleObject" Target="../embeddings/oleObject45.bin"/><Relationship Id="rId19" Type="http://schemas.openxmlformats.org/officeDocument/2006/relationships/image" Target="../media/image57.wmf"/><Relationship Id="rId4" Type="http://schemas.openxmlformats.org/officeDocument/2006/relationships/image" Target="../media/image51.emf"/><Relationship Id="rId9" Type="http://schemas.openxmlformats.org/officeDocument/2006/relationships/image" Target="../media/image53.wmf"/><Relationship Id="rId14" Type="http://schemas.openxmlformats.org/officeDocument/2006/relationships/oleObject" Target="../embeddings/oleObject47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2.wmf"/><Relationship Id="rId7" Type="http://schemas.openxmlformats.org/officeDocument/2006/relationships/image" Target="../media/image6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52.bin"/><Relationship Id="rId5" Type="http://schemas.openxmlformats.org/officeDocument/2006/relationships/image" Target="../media/image60.wmf"/><Relationship Id="rId10" Type="http://schemas.openxmlformats.org/officeDocument/2006/relationships/image" Target="../media/image56.wmf"/><Relationship Id="rId4" Type="http://schemas.openxmlformats.org/officeDocument/2006/relationships/oleObject" Target="../embeddings/oleObject51.bin"/><Relationship Id="rId9" Type="http://schemas.openxmlformats.org/officeDocument/2006/relationships/oleObject" Target="../embeddings/oleObject53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13" Type="http://schemas.openxmlformats.org/officeDocument/2006/relationships/oleObject" Target="../embeddings/oleObject59.bin"/><Relationship Id="rId18" Type="http://schemas.openxmlformats.org/officeDocument/2006/relationships/image" Target="../media/image71.wmf"/><Relationship Id="rId3" Type="http://schemas.openxmlformats.org/officeDocument/2006/relationships/oleObject" Target="../embeddings/oleObject54.bin"/><Relationship Id="rId21" Type="http://schemas.openxmlformats.org/officeDocument/2006/relationships/oleObject" Target="../embeddings/oleObject63.bin"/><Relationship Id="rId7" Type="http://schemas.openxmlformats.org/officeDocument/2006/relationships/oleObject" Target="../embeddings/oleObject56.bin"/><Relationship Id="rId12" Type="http://schemas.openxmlformats.org/officeDocument/2006/relationships/image" Target="../media/image68.wmf"/><Relationship Id="rId17" Type="http://schemas.openxmlformats.org/officeDocument/2006/relationships/oleObject" Target="../embeddings/oleObject6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0.wmf"/><Relationship Id="rId20" Type="http://schemas.openxmlformats.org/officeDocument/2006/relationships/image" Target="../media/image72.w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5.wmf"/><Relationship Id="rId11" Type="http://schemas.openxmlformats.org/officeDocument/2006/relationships/oleObject" Target="../embeddings/oleObject58.bin"/><Relationship Id="rId5" Type="http://schemas.openxmlformats.org/officeDocument/2006/relationships/oleObject" Target="../embeddings/oleObject55.bin"/><Relationship Id="rId15" Type="http://schemas.openxmlformats.org/officeDocument/2006/relationships/oleObject" Target="../embeddings/oleObject60.bin"/><Relationship Id="rId10" Type="http://schemas.openxmlformats.org/officeDocument/2006/relationships/image" Target="../media/image67.wmf"/><Relationship Id="rId19" Type="http://schemas.openxmlformats.org/officeDocument/2006/relationships/oleObject" Target="../embeddings/oleObject62.bin"/><Relationship Id="rId4" Type="http://schemas.openxmlformats.org/officeDocument/2006/relationships/image" Target="../media/image64.wmf"/><Relationship Id="rId9" Type="http://schemas.openxmlformats.org/officeDocument/2006/relationships/oleObject" Target="../embeddings/oleObject57.bin"/><Relationship Id="rId14" Type="http://schemas.openxmlformats.org/officeDocument/2006/relationships/image" Target="../media/image69.wmf"/><Relationship Id="rId22" Type="http://schemas.openxmlformats.org/officeDocument/2006/relationships/image" Target="../media/image73.wmf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69.bin"/><Relationship Id="rId18" Type="http://schemas.openxmlformats.org/officeDocument/2006/relationships/image" Target="../media/image81.wmf"/><Relationship Id="rId26" Type="http://schemas.openxmlformats.org/officeDocument/2006/relationships/image" Target="../media/image85.wmf"/><Relationship Id="rId39" Type="http://schemas.openxmlformats.org/officeDocument/2006/relationships/oleObject" Target="../embeddings/oleObject82.bin"/><Relationship Id="rId21" Type="http://schemas.openxmlformats.org/officeDocument/2006/relationships/oleObject" Target="../embeddings/oleObject73.bin"/><Relationship Id="rId34" Type="http://schemas.openxmlformats.org/officeDocument/2006/relationships/image" Target="../media/image89.wmf"/><Relationship Id="rId7" Type="http://schemas.openxmlformats.org/officeDocument/2006/relationships/oleObject" Target="../embeddings/oleObject66.bin"/><Relationship Id="rId12" Type="http://schemas.openxmlformats.org/officeDocument/2006/relationships/image" Target="../media/image78.wmf"/><Relationship Id="rId17" Type="http://schemas.openxmlformats.org/officeDocument/2006/relationships/oleObject" Target="../embeddings/oleObject71.bin"/><Relationship Id="rId25" Type="http://schemas.openxmlformats.org/officeDocument/2006/relationships/oleObject" Target="../embeddings/oleObject75.bin"/><Relationship Id="rId33" Type="http://schemas.openxmlformats.org/officeDocument/2006/relationships/oleObject" Target="../embeddings/oleObject79.bin"/><Relationship Id="rId38" Type="http://schemas.openxmlformats.org/officeDocument/2006/relationships/image" Target="../media/image91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0.wmf"/><Relationship Id="rId20" Type="http://schemas.openxmlformats.org/officeDocument/2006/relationships/image" Target="../media/image82.wmf"/><Relationship Id="rId29" Type="http://schemas.openxmlformats.org/officeDocument/2006/relationships/oleObject" Target="../embeddings/oleObject77.bin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5.wmf"/><Relationship Id="rId11" Type="http://schemas.openxmlformats.org/officeDocument/2006/relationships/oleObject" Target="../embeddings/oleObject68.bin"/><Relationship Id="rId24" Type="http://schemas.openxmlformats.org/officeDocument/2006/relationships/image" Target="../media/image84.wmf"/><Relationship Id="rId32" Type="http://schemas.openxmlformats.org/officeDocument/2006/relationships/image" Target="../media/image88.wmf"/><Relationship Id="rId37" Type="http://schemas.openxmlformats.org/officeDocument/2006/relationships/oleObject" Target="../embeddings/oleObject81.bin"/><Relationship Id="rId40" Type="http://schemas.openxmlformats.org/officeDocument/2006/relationships/image" Target="../media/image92.wmf"/><Relationship Id="rId5" Type="http://schemas.openxmlformats.org/officeDocument/2006/relationships/oleObject" Target="../embeddings/oleObject65.bin"/><Relationship Id="rId15" Type="http://schemas.openxmlformats.org/officeDocument/2006/relationships/oleObject" Target="../embeddings/oleObject70.bin"/><Relationship Id="rId23" Type="http://schemas.openxmlformats.org/officeDocument/2006/relationships/oleObject" Target="../embeddings/oleObject74.bin"/><Relationship Id="rId28" Type="http://schemas.openxmlformats.org/officeDocument/2006/relationships/image" Target="../media/image86.wmf"/><Relationship Id="rId36" Type="http://schemas.openxmlformats.org/officeDocument/2006/relationships/image" Target="../media/image90.wmf"/><Relationship Id="rId10" Type="http://schemas.openxmlformats.org/officeDocument/2006/relationships/image" Target="../media/image77.wmf"/><Relationship Id="rId19" Type="http://schemas.openxmlformats.org/officeDocument/2006/relationships/oleObject" Target="../embeddings/oleObject72.bin"/><Relationship Id="rId31" Type="http://schemas.openxmlformats.org/officeDocument/2006/relationships/oleObject" Target="../embeddings/oleObject78.bin"/><Relationship Id="rId4" Type="http://schemas.openxmlformats.org/officeDocument/2006/relationships/image" Target="../media/image74.wmf"/><Relationship Id="rId9" Type="http://schemas.openxmlformats.org/officeDocument/2006/relationships/oleObject" Target="../embeddings/oleObject67.bin"/><Relationship Id="rId14" Type="http://schemas.openxmlformats.org/officeDocument/2006/relationships/image" Target="../media/image79.wmf"/><Relationship Id="rId22" Type="http://schemas.openxmlformats.org/officeDocument/2006/relationships/image" Target="../media/image83.wmf"/><Relationship Id="rId27" Type="http://schemas.openxmlformats.org/officeDocument/2006/relationships/oleObject" Target="../embeddings/oleObject76.bin"/><Relationship Id="rId30" Type="http://schemas.openxmlformats.org/officeDocument/2006/relationships/image" Target="../media/image87.wmf"/><Relationship Id="rId35" Type="http://schemas.openxmlformats.org/officeDocument/2006/relationships/oleObject" Target="../embeddings/oleObject80.bin"/><Relationship Id="rId8" Type="http://schemas.openxmlformats.org/officeDocument/2006/relationships/image" Target="../media/image76.wmf"/><Relationship Id="rId3" Type="http://schemas.openxmlformats.org/officeDocument/2006/relationships/oleObject" Target="../embeddings/oleObject64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13" Type="http://schemas.openxmlformats.org/officeDocument/2006/relationships/oleObject" Target="../embeddings/oleObject88.bin"/><Relationship Id="rId18" Type="http://schemas.openxmlformats.org/officeDocument/2006/relationships/image" Target="../media/image100.wmf"/><Relationship Id="rId3" Type="http://schemas.openxmlformats.org/officeDocument/2006/relationships/oleObject" Target="../embeddings/oleObject83.bin"/><Relationship Id="rId21" Type="http://schemas.openxmlformats.org/officeDocument/2006/relationships/oleObject" Target="../embeddings/oleObject92.bin"/><Relationship Id="rId7" Type="http://schemas.openxmlformats.org/officeDocument/2006/relationships/oleObject" Target="../embeddings/oleObject85.bin"/><Relationship Id="rId12" Type="http://schemas.openxmlformats.org/officeDocument/2006/relationships/image" Target="../media/image97.wmf"/><Relationship Id="rId17" Type="http://schemas.openxmlformats.org/officeDocument/2006/relationships/oleObject" Target="../embeddings/oleObject9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9.wmf"/><Relationship Id="rId20" Type="http://schemas.openxmlformats.org/officeDocument/2006/relationships/image" Target="../media/image101.w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94.wmf"/><Relationship Id="rId11" Type="http://schemas.openxmlformats.org/officeDocument/2006/relationships/oleObject" Target="../embeddings/oleObject87.bin"/><Relationship Id="rId24" Type="http://schemas.openxmlformats.org/officeDocument/2006/relationships/image" Target="../media/image103.wmf"/><Relationship Id="rId5" Type="http://schemas.openxmlformats.org/officeDocument/2006/relationships/oleObject" Target="../embeddings/oleObject84.bin"/><Relationship Id="rId15" Type="http://schemas.openxmlformats.org/officeDocument/2006/relationships/oleObject" Target="../embeddings/oleObject89.bin"/><Relationship Id="rId23" Type="http://schemas.openxmlformats.org/officeDocument/2006/relationships/oleObject" Target="../embeddings/oleObject93.bin"/><Relationship Id="rId10" Type="http://schemas.openxmlformats.org/officeDocument/2006/relationships/image" Target="../media/image96.wmf"/><Relationship Id="rId19" Type="http://schemas.openxmlformats.org/officeDocument/2006/relationships/oleObject" Target="../embeddings/oleObject91.bin"/><Relationship Id="rId4" Type="http://schemas.openxmlformats.org/officeDocument/2006/relationships/image" Target="../media/image93.wmf"/><Relationship Id="rId9" Type="http://schemas.openxmlformats.org/officeDocument/2006/relationships/oleObject" Target="../embeddings/oleObject86.bin"/><Relationship Id="rId14" Type="http://schemas.openxmlformats.org/officeDocument/2006/relationships/image" Target="../media/image98.wmf"/><Relationship Id="rId22" Type="http://schemas.openxmlformats.org/officeDocument/2006/relationships/image" Target="../media/image102.wmf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99.bin"/><Relationship Id="rId18" Type="http://schemas.openxmlformats.org/officeDocument/2006/relationships/image" Target="../media/image111.wmf"/><Relationship Id="rId26" Type="http://schemas.openxmlformats.org/officeDocument/2006/relationships/image" Target="../media/image115.wmf"/><Relationship Id="rId3" Type="http://schemas.openxmlformats.org/officeDocument/2006/relationships/oleObject" Target="../embeddings/oleObject94.bin"/><Relationship Id="rId21" Type="http://schemas.openxmlformats.org/officeDocument/2006/relationships/oleObject" Target="../embeddings/oleObject103.bin"/><Relationship Id="rId34" Type="http://schemas.openxmlformats.org/officeDocument/2006/relationships/image" Target="../media/image119.wmf"/><Relationship Id="rId7" Type="http://schemas.openxmlformats.org/officeDocument/2006/relationships/oleObject" Target="../embeddings/oleObject96.bin"/><Relationship Id="rId12" Type="http://schemas.openxmlformats.org/officeDocument/2006/relationships/image" Target="../media/image108.wmf"/><Relationship Id="rId17" Type="http://schemas.openxmlformats.org/officeDocument/2006/relationships/oleObject" Target="../embeddings/oleObject101.bin"/><Relationship Id="rId25" Type="http://schemas.openxmlformats.org/officeDocument/2006/relationships/oleObject" Target="../embeddings/oleObject105.bin"/><Relationship Id="rId33" Type="http://schemas.openxmlformats.org/officeDocument/2006/relationships/oleObject" Target="../embeddings/oleObject10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0.wmf"/><Relationship Id="rId20" Type="http://schemas.openxmlformats.org/officeDocument/2006/relationships/image" Target="../media/image112.wmf"/><Relationship Id="rId29" Type="http://schemas.openxmlformats.org/officeDocument/2006/relationships/oleObject" Target="../embeddings/oleObject107.bin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05.wmf"/><Relationship Id="rId11" Type="http://schemas.openxmlformats.org/officeDocument/2006/relationships/oleObject" Target="../embeddings/oleObject98.bin"/><Relationship Id="rId24" Type="http://schemas.openxmlformats.org/officeDocument/2006/relationships/image" Target="../media/image114.wmf"/><Relationship Id="rId32" Type="http://schemas.openxmlformats.org/officeDocument/2006/relationships/image" Target="../media/image118.wmf"/><Relationship Id="rId5" Type="http://schemas.openxmlformats.org/officeDocument/2006/relationships/oleObject" Target="../embeddings/oleObject95.bin"/><Relationship Id="rId15" Type="http://schemas.openxmlformats.org/officeDocument/2006/relationships/oleObject" Target="../embeddings/oleObject100.bin"/><Relationship Id="rId23" Type="http://schemas.openxmlformats.org/officeDocument/2006/relationships/oleObject" Target="../embeddings/oleObject104.bin"/><Relationship Id="rId28" Type="http://schemas.openxmlformats.org/officeDocument/2006/relationships/image" Target="../media/image116.wmf"/><Relationship Id="rId36" Type="http://schemas.openxmlformats.org/officeDocument/2006/relationships/image" Target="../media/image120.wmf"/><Relationship Id="rId10" Type="http://schemas.openxmlformats.org/officeDocument/2006/relationships/image" Target="../media/image107.wmf"/><Relationship Id="rId19" Type="http://schemas.openxmlformats.org/officeDocument/2006/relationships/oleObject" Target="../embeddings/oleObject102.bin"/><Relationship Id="rId31" Type="http://schemas.openxmlformats.org/officeDocument/2006/relationships/oleObject" Target="../embeddings/oleObject108.bin"/><Relationship Id="rId4" Type="http://schemas.openxmlformats.org/officeDocument/2006/relationships/image" Target="../media/image104.wmf"/><Relationship Id="rId9" Type="http://schemas.openxmlformats.org/officeDocument/2006/relationships/oleObject" Target="../embeddings/oleObject97.bin"/><Relationship Id="rId14" Type="http://schemas.openxmlformats.org/officeDocument/2006/relationships/image" Target="../media/image109.wmf"/><Relationship Id="rId22" Type="http://schemas.openxmlformats.org/officeDocument/2006/relationships/image" Target="../media/image113.wmf"/><Relationship Id="rId27" Type="http://schemas.openxmlformats.org/officeDocument/2006/relationships/oleObject" Target="../embeddings/oleObject106.bin"/><Relationship Id="rId30" Type="http://schemas.openxmlformats.org/officeDocument/2006/relationships/image" Target="../media/image117.wmf"/><Relationship Id="rId35" Type="http://schemas.openxmlformats.org/officeDocument/2006/relationships/oleObject" Target="../embeddings/oleObject110.bin"/><Relationship Id="rId8" Type="http://schemas.openxmlformats.org/officeDocument/2006/relationships/image" Target="../media/image106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wmf"/><Relationship Id="rId13" Type="http://schemas.openxmlformats.org/officeDocument/2006/relationships/oleObject" Target="../embeddings/oleObject116.bin"/><Relationship Id="rId18" Type="http://schemas.openxmlformats.org/officeDocument/2006/relationships/image" Target="../media/image128.wmf"/><Relationship Id="rId3" Type="http://schemas.openxmlformats.org/officeDocument/2006/relationships/oleObject" Target="../embeddings/oleObject111.bin"/><Relationship Id="rId7" Type="http://schemas.openxmlformats.org/officeDocument/2006/relationships/oleObject" Target="../embeddings/oleObject113.bin"/><Relationship Id="rId12" Type="http://schemas.openxmlformats.org/officeDocument/2006/relationships/image" Target="../media/image125.wmf"/><Relationship Id="rId17" Type="http://schemas.openxmlformats.org/officeDocument/2006/relationships/oleObject" Target="../embeddings/oleObject11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27.wmf"/><Relationship Id="rId20" Type="http://schemas.openxmlformats.org/officeDocument/2006/relationships/image" Target="../media/image129.wmf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22.wmf"/><Relationship Id="rId11" Type="http://schemas.openxmlformats.org/officeDocument/2006/relationships/oleObject" Target="../embeddings/oleObject115.bin"/><Relationship Id="rId5" Type="http://schemas.openxmlformats.org/officeDocument/2006/relationships/oleObject" Target="../embeddings/oleObject112.bin"/><Relationship Id="rId15" Type="http://schemas.openxmlformats.org/officeDocument/2006/relationships/oleObject" Target="../embeddings/oleObject117.bin"/><Relationship Id="rId10" Type="http://schemas.openxmlformats.org/officeDocument/2006/relationships/image" Target="../media/image124.wmf"/><Relationship Id="rId19" Type="http://schemas.openxmlformats.org/officeDocument/2006/relationships/oleObject" Target="../embeddings/oleObject119.bin"/><Relationship Id="rId4" Type="http://schemas.openxmlformats.org/officeDocument/2006/relationships/image" Target="../media/image121.wmf"/><Relationship Id="rId9" Type="http://schemas.openxmlformats.org/officeDocument/2006/relationships/oleObject" Target="../embeddings/oleObject114.bin"/><Relationship Id="rId14" Type="http://schemas.openxmlformats.org/officeDocument/2006/relationships/image" Target="../media/image126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wmf"/><Relationship Id="rId13" Type="http://schemas.openxmlformats.org/officeDocument/2006/relationships/oleObject" Target="../embeddings/oleObject125.bin"/><Relationship Id="rId18" Type="http://schemas.openxmlformats.org/officeDocument/2006/relationships/image" Target="../media/image137.emf"/><Relationship Id="rId26" Type="http://schemas.openxmlformats.org/officeDocument/2006/relationships/image" Target="../media/image141.emf"/><Relationship Id="rId3" Type="http://schemas.openxmlformats.org/officeDocument/2006/relationships/oleObject" Target="../embeddings/oleObject120.bin"/><Relationship Id="rId21" Type="http://schemas.openxmlformats.org/officeDocument/2006/relationships/oleObject" Target="../embeddings/oleObject129.bin"/><Relationship Id="rId7" Type="http://schemas.openxmlformats.org/officeDocument/2006/relationships/oleObject" Target="../embeddings/oleObject122.bin"/><Relationship Id="rId12" Type="http://schemas.openxmlformats.org/officeDocument/2006/relationships/image" Target="../media/image134.wmf"/><Relationship Id="rId17" Type="http://schemas.openxmlformats.org/officeDocument/2006/relationships/oleObject" Target="../embeddings/oleObject127.bin"/><Relationship Id="rId25" Type="http://schemas.openxmlformats.org/officeDocument/2006/relationships/oleObject" Target="../embeddings/oleObject13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36.emf"/><Relationship Id="rId20" Type="http://schemas.openxmlformats.org/officeDocument/2006/relationships/image" Target="../media/image138.e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31.wmf"/><Relationship Id="rId11" Type="http://schemas.openxmlformats.org/officeDocument/2006/relationships/oleObject" Target="../embeddings/oleObject124.bin"/><Relationship Id="rId24" Type="http://schemas.openxmlformats.org/officeDocument/2006/relationships/image" Target="../media/image140.emf"/><Relationship Id="rId5" Type="http://schemas.openxmlformats.org/officeDocument/2006/relationships/oleObject" Target="../embeddings/oleObject121.bin"/><Relationship Id="rId15" Type="http://schemas.openxmlformats.org/officeDocument/2006/relationships/oleObject" Target="../embeddings/oleObject126.bin"/><Relationship Id="rId23" Type="http://schemas.openxmlformats.org/officeDocument/2006/relationships/oleObject" Target="../embeddings/oleObject130.bin"/><Relationship Id="rId28" Type="http://schemas.openxmlformats.org/officeDocument/2006/relationships/image" Target="../media/image142.emf"/><Relationship Id="rId10" Type="http://schemas.openxmlformats.org/officeDocument/2006/relationships/image" Target="../media/image133.wmf"/><Relationship Id="rId19" Type="http://schemas.openxmlformats.org/officeDocument/2006/relationships/oleObject" Target="../embeddings/oleObject128.bin"/><Relationship Id="rId4" Type="http://schemas.openxmlformats.org/officeDocument/2006/relationships/image" Target="../media/image130.wmf"/><Relationship Id="rId9" Type="http://schemas.openxmlformats.org/officeDocument/2006/relationships/oleObject" Target="../embeddings/oleObject123.bin"/><Relationship Id="rId14" Type="http://schemas.openxmlformats.org/officeDocument/2006/relationships/image" Target="../media/image135.emf"/><Relationship Id="rId22" Type="http://schemas.openxmlformats.org/officeDocument/2006/relationships/image" Target="../media/image139.emf"/><Relationship Id="rId27" Type="http://schemas.openxmlformats.org/officeDocument/2006/relationships/oleObject" Target="../embeddings/oleObject132.bin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37.bin"/><Relationship Id="rId18" Type="http://schemas.openxmlformats.org/officeDocument/2006/relationships/image" Target="../media/image149.wmf"/><Relationship Id="rId26" Type="http://schemas.openxmlformats.org/officeDocument/2006/relationships/image" Target="../media/image153.wmf"/><Relationship Id="rId39" Type="http://schemas.openxmlformats.org/officeDocument/2006/relationships/oleObject" Target="../embeddings/oleObject150.bin"/><Relationship Id="rId21" Type="http://schemas.openxmlformats.org/officeDocument/2006/relationships/oleObject" Target="../embeddings/oleObject141.bin"/><Relationship Id="rId34" Type="http://schemas.openxmlformats.org/officeDocument/2006/relationships/image" Target="../media/image156.emf"/><Relationship Id="rId42" Type="http://schemas.openxmlformats.org/officeDocument/2006/relationships/image" Target="../media/image160.emf"/><Relationship Id="rId47" Type="http://schemas.openxmlformats.org/officeDocument/2006/relationships/oleObject" Target="../embeddings/oleObject154.bin"/><Relationship Id="rId50" Type="http://schemas.openxmlformats.org/officeDocument/2006/relationships/image" Target="../media/image164.wmf"/><Relationship Id="rId55" Type="http://schemas.openxmlformats.org/officeDocument/2006/relationships/oleObject" Target="../embeddings/oleObject158.bin"/><Relationship Id="rId7" Type="http://schemas.openxmlformats.org/officeDocument/2006/relationships/oleObject" Target="../embeddings/oleObject13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48.wmf"/><Relationship Id="rId29" Type="http://schemas.openxmlformats.org/officeDocument/2006/relationships/oleObject" Target="../embeddings/oleObject145.bin"/><Relationship Id="rId11" Type="http://schemas.openxmlformats.org/officeDocument/2006/relationships/oleObject" Target="../embeddings/oleObject136.bin"/><Relationship Id="rId24" Type="http://schemas.openxmlformats.org/officeDocument/2006/relationships/image" Target="../media/image152.wmf"/><Relationship Id="rId32" Type="http://schemas.openxmlformats.org/officeDocument/2006/relationships/image" Target="../media/image155.emf"/><Relationship Id="rId37" Type="http://schemas.openxmlformats.org/officeDocument/2006/relationships/oleObject" Target="../embeddings/oleObject149.bin"/><Relationship Id="rId40" Type="http://schemas.openxmlformats.org/officeDocument/2006/relationships/image" Target="../media/image159.emf"/><Relationship Id="rId45" Type="http://schemas.openxmlformats.org/officeDocument/2006/relationships/oleObject" Target="../embeddings/oleObject153.bin"/><Relationship Id="rId53" Type="http://schemas.openxmlformats.org/officeDocument/2006/relationships/oleObject" Target="../embeddings/oleObject157.bin"/><Relationship Id="rId58" Type="http://schemas.openxmlformats.org/officeDocument/2006/relationships/image" Target="../media/image168.wmf"/><Relationship Id="rId5" Type="http://schemas.openxmlformats.org/officeDocument/2006/relationships/oleObject" Target="../embeddings/oleObject133.bin"/><Relationship Id="rId19" Type="http://schemas.openxmlformats.org/officeDocument/2006/relationships/oleObject" Target="../embeddings/oleObject140.bin"/><Relationship Id="rId4" Type="http://schemas.openxmlformats.org/officeDocument/2006/relationships/image" Target="../media/image169.wmf"/><Relationship Id="rId9" Type="http://schemas.openxmlformats.org/officeDocument/2006/relationships/oleObject" Target="../embeddings/oleObject135.bin"/><Relationship Id="rId14" Type="http://schemas.openxmlformats.org/officeDocument/2006/relationships/image" Target="../media/image147.wmf"/><Relationship Id="rId22" Type="http://schemas.openxmlformats.org/officeDocument/2006/relationships/image" Target="../media/image151.wmf"/><Relationship Id="rId27" Type="http://schemas.openxmlformats.org/officeDocument/2006/relationships/oleObject" Target="../embeddings/oleObject144.bin"/><Relationship Id="rId30" Type="http://schemas.openxmlformats.org/officeDocument/2006/relationships/image" Target="../media/image154.wmf"/><Relationship Id="rId35" Type="http://schemas.openxmlformats.org/officeDocument/2006/relationships/oleObject" Target="../embeddings/oleObject148.bin"/><Relationship Id="rId43" Type="http://schemas.openxmlformats.org/officeDocument/2006/relationships/oleObject" Target="../embeddings/oleObject152.bin"/><Relationship Id="rId48" Type="http://schemas.openxmlformats.org/officeDocument/2006/relationships/image" Target="../media/image163.wmf"/><Relationship Id="rId56" Type="http://schemas.openxmlformats.org/officeDocument/2006/relationships/image" Target="../media/image167.emf"/><Relationship Id="rId8" Type="http://schemas.openxmlformats.org/officeDocument/2006/relationships/image" Target="../media/image144.wmf"/><Relationship Id="rId51" Type="http://schemas.openxmlformats.org/officeDocument/2006/relationships/oleObject" Target="../embeddings/oleObject156.bin"/><Relationship Id="rId3" Type="http://schemas.openxmlformats.org/officeDocument/2006/relationships/notesSlide" Target="../notesSlides/notesSlide1.xml"/><Relationship Id="rId12" Type="http://schemas.openxmlformats.org/officeDocument/2006/relationships/image" Target="../media/image146.wmf"/><Relationship Id="rId17" Type="http://schemas.openxmlformats.org/officeDocument/2006/relationships/oleObject" Target="../embeddings/oleObject139.bin"/><Relationship Id="rId25" Type="http://schemas.openxmlformats.org/officeDocument/2006/relationships/oleObject" Target="../embeddings/oleObject143.bin"/><Relationship Id="rId33" Type="http://schemas.openxmlformats.org/officeDocument/2006/relationships/oleObject" Target="../embeddings/oleObject147.bin"/><Relationship Id="rId38" Type="http://schemas.openxmlformats.org/officeDocument/2006/relationships/image" Target="../media/image158.emf"/><Relationship Id="rId46" Type="http://schemas.openxmlformats.org/officeDocument/2006/relationships/image" Target="../media/image162.wmf"/><Relationship Id="rId20" Type="http://schemas.openxmlformats.org/officeDocument/2006/relationships/image" Target="../media/image150.wmf"/><Relationship Id="rId41" Type="http://schemas.openxmlformats.org/officeDocument/2006/relationships/oleObject" Target="../embeddings/oleObject151.bin"/><Relationship Id="rId54" Type="http://schemas.openxmlformats.org/officeDocument/2006/relationships/image" Target="../media/image166.emf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43.wmf"/><Relationship Id="rId15" Type="http://schemas.openxmlformats.org/officeDocument/2006/relationships/oleObject" Target="../embeddings/oleObject138.bin"/><Relationship Id="rId23" Type="http://schemas.openxmlformats.org/officeDocument/2006/relationships/oleObject" Target="../embeddings/oleObject142.bin"/><Relationship Id="rId28" Type="http://schemas.openxmlformats.org/officeDocument/2006/relationships/image" Target="../media/image40.wmf"/><Relationship Id="rId36" Type="http://schemas.openxmlformats.org/officeDocument/2006/relationships/image" Target="../media/image157.emf"/><Relationship Id="rId49" Type="http://schemas.openxmlformats.org/officeDocument/2006/relationships/oleObject" Target="../embeddings/oleObject155.bin"/><Relationship Id="rId57" Type="http://schemas.openxmlformats.org/officeDocument/2006/relationships/oleObject" Target="../embeddings/oleObject159.bin"/><Relationship Id="rId10" Type="http://schemas.openxmlformats.org/officeDocument/2006/relationships/image" Target="../media/image145.wmf"/><Relationship Id="rId31" Type="http://schemas.openxmlformats.org/officeDocument/2006/relationships/oleObject" Target="../embeddings/oleObject146.bin"/><Relationship Id="rId44" Type="http://schemas.openxmlformats.org/officeDocument/2006/relationships/image" Target="../media/image161.emf"/><Relationship Id="rId52" Type="http://schemas.openxmlformats.org/officeDocument/2006/relationships/image" Target="../media/image165.emf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7.wmf"/><Relationship Id="rId18" Type="http://schemas.openxmlformats.org/officeDocument/2006/relationships/oleObject" Target="../embeddings/oleObject167.bin"/><Relationship Id="rId26" Type="http://schemas.openxmlformats.org/officeDocument/2006/relationships/oleObject" Target="../embeddings/oleObject171.bin"/><Relationship Id="rId39" Type="http://schemas.openxmlformats.org/officeDocument/2006/relationships/image" Target="../media/image179.wmf"/><Relationship Id="rId21" Type="http://schemas.openxmlformats.org/officeDocument/2006/relationships/image" Target="../media/image151.wmf"/><Relationship Id="rId34" Type="http://schemas.openxmlformats.org/officeDocument/2006/relationships/oleObject" Target="../embeddings/oleObject175.bin"/><Relationship Id="rId7" Type="http://schemas.openxmlformats.org/officeDocument/2006/relationships/image" Target="../media/image171.wmf"/><Relationship Id="rId12" Type="http://schemas.openxmlformats.org/officeDocument/2006/relationships/oleObject" Target="../embeddings/oleObject164.bin"/><Relationship Id="rId17" Type="http://schemas.openxmlformats.org/officeDocument/2006/relationships/image" Target="../media/image149.wmf"/><Relationship Id="rId25" Type="http://schemas.openxmlformats.org/officeDocument/2006/relationships/image" Target="../media/image172.wmf"/><Relationship Id="rId33" Type="http://schemas.openxmlformats.org/officeDocument/2006/relationships/image" Target="../media/image176.emf"/><Relationship Id="rId38" Type="http://schemas.openxmlformats.org/officeDocument/2006/relationships/oleObject" Target="../embeddings/oleObject177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66.bin"/><Relationship Id="rId20" Type="http://schemas.openxmlformats.org/officeDocument/2006/relationships/oleObject" Target="../embeddings/oleObject168.bin"/><Relationship Id="rId29" Type="http://schemas.openxmlformats.org/officeDocument/2006/relationships/image" Target="../media/image174.emf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61.bin"/><Relationship Id="rId11" Type="http://schemas.openxmlformats.org/officeDocument/2006/relationships/image" Target="../media/image146.wmf"/><Relationship Id="rId24" Type="http://schemas.openxmlformats.org/officeDocument/2006/relationships/oleObject" Target="../embeddings/oleObject170.bin"/><Relationship Id="rId32" Type="http://schemas.openxmlformats.org/officeDocument/2006/relationships/oleObject" Target="../embeddings/oleObject174.bin"/><Relationship Id="rId37" Type="http://schemas.openxmlformats.org/officeDocument/2006/relationships/image" Target="../media/image178.emf"/><Relationship Id="rId5" Type="http://schemas.openxmlformats.org/officeDocument/2006/relationships/image" Target="../media/image170.wmf"/><Relationship Id="rId15" Type="http://schemas.openxmlformats.org/officeDocument/2006/relationships/image" Target="../media/image148.wmf"/><Relationship Id="rId23" Type="http://schemas.openxmlformats.org/officeDocument/2006/relationships/image" Target="../media/image152.wmf"/><Relationship Id="rId28" Type="http://schemas.openxmlformats.org/officeDocument/2006/relationships/oleObject" Target="../embeddings/oleObject172.bin"/><Relationship Id="rId36" Type="http://schemas.openxmlformats.org/officeDocument/2006/relationships/oleObject" Target="../embeddings/oleObject176.bin"/><Relationship Id="rId10" Type="http://schemas.openxmlformats.org/officeDocument/2006/relationships/oleObject" Target="../embeddings/oleObject163.bin"/><Relationship Id="rId19" Type="http://schemas.openxmlformats.org/officeDocument/2006/relationships/image" Target="../media/image150.wmf"/><Relationship Id="rId31" Type="http://schemas.openxmlformats.org/officeDocument/2006/relationships/image" Target="../media/image175.emf"/><Relationship Id="rId4" Type="http://schemas.openxmlformats.org/officeDocument/2006/relationships/oleObject" Target="../embeddings/oleObject160.bin"/><Relationship Id="rId9" Type="http://schemas.openxmlformats.org/officeDocument/2006/relationships/image" Target="../media/image145.wmf"/><Relationship Id="rId14" Type="http://schemas.openxmlformats.org/officeDocument/2006/relationships/oleObject" Target="../embeddings/oleObject165.bin"/><Relationship Id="rId22" Type="http://schemas.openxmlformats.org/officeDocument/2006/relationships/oleObject" Target="../embeddings/oleObject169.bin"/><Relationship Id="rId27" Type="http://schemas.openxmlformats.org/officeDocument/2006/relationships/image" Target="../media/image173.emf"/><Relationship Id="rId30" Type="http://schemas.openxmlformats.org/officeDocument/2006/relationships/oleObject" Target="../embeddings/oleObject173.bin"/><Relationship Id="rId35" Type="http://schemas.openxmlformats.org/officeDocument/2006/relationships/image" Target="../media/image177.emf"/><Relationship Id="rId8" Type="http://schemas.openxmlformats.org/officeDocument/2006/relationships/oleObject" Target="../embeddings/oleObject162.bin"/><Relationship Id="rId3" Type="http://schemas.openxmlformats.org/officeDocument/2006/relationships/image" Target="../media/image169.wmf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oleObject" Target="../embeddings/oleObject189.bin"/><Relationship Id="rId21" Type="http://schemas.openxmlformats.org/officeDocument/2006/relationships/image" Target="../media/image188.wmf"/><Relationship Id="rId34" Type="http://schemas.openxmlformats.org/officeDocument/2006/relationships/oleObject" Target="../embeddings/oleObject193.bin"/><Relationship Id="rId42" Type="http://schemas.openxmlformats.org/officeDocument/2006/relationships/image" Target="../media/image212.wmf"/><Relationship Id="rId47" Type="http://schemas.openxmlformats.org/officeDocument/2006/relationships/oleObject" Target="../embeddings/oleObject199.bin"/><Relationship Id="rId50" Type="http://schemas.openxmlformats.org/officeDocument/2006/relationships/image" Target="../media/image202.wmf"/><Relationship Id="rId55" Type="http://schemas.openxmlformats.org/officeDocument/2006/relationships/oleObject" Target="../embeddings/oleObject203.bin"/><Relationship Id="rId63" Type="http://schemas.openxmlformats.org/officeDocument/2006/relationships/oleObject" Target="../embeddings/oleObject207.bin"/><Relationship Id="rId68" Type="http://schemas.openxmlformats.org/officeDocument/2006/relationships/image" Target="../media/image211.wmf"/><Relationship Id="rId7" Type="http://schemas.openxmlformats.org/officeDocument/2006/relationships/image" Target="../media/image181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84.bin"/><Relationship Id="rId29" Type="http://schemas.openxmlformats.org/officeDocument/2006/relationships/image" Target="../media/image192.emf"/><Relationship Id="rId11" Type="http://schemas.openxmlformats.org/officeDocument/2006/relationships/image" Target="../media/image183.wmf"/><Relationship Id="rId24" Type="http://schemas.openxmlformats.org/officeDocument/2006/relationships/oleObject" Target="../embeddings/oleObject188.bin"/><Relationship Id="rId32" Type="http://schemas.openxmlformats.org/officeDocument/2006/relationships/oleObject" Target="../embeddings/oleObject192.bin"/><Relationship Id="rId37" Type="http://schemas.openxmlformats.org/officeDocument/2006/relationships/image" Target="../media/image196.emf"/><Relationship Id="rId40" Type="http://schemas.openxmlformats.org/officeDocument/2006/relationships/oleObject" Target="../embeddings/oleObject196.bin"/><Relationship Id="rId45" Type="http://schemas.openxmlformats.org/officeDocument/2006/relationships/oleObject" Target="../embeddings/oleObject198.bin"/><Relationship Id="rId53" Type="http://schemas.openxmlformats.org/officeDocument/2006/relationships/oleObject" Target="../embeddings/oleObject202.bin"/><Relationship Id="rId58" Type="http://schemas.openxmlformats.org/officeDocument/2006/relationships/image" Target="../media/image206.wmf"/><Relationship Id="rId66" Type="http://schemas.openxmlformats.org/officeDocument/2006/relationships/image" Target="../media/image210.wmf"/><Relationship Id="rId5" Type="http://schemas.openxmlformats.org/officeDocument/2006/relationships/image" Target="../media/image180.wmf"/><Relationship Id="rId61" Type="http://schemas.openxmlformats.org/officeDocument/2006/relationships/oleObject" Target="../embeddings/oleObject206.bin"/><Relationship Id="rId19" Type="http://schemas.openxmlformats.org/officeDocument/2006/relationships/image" Target="../media/image187.wmf"/><Relationship Id="rId14" Type="http://schemas.openxmlformats.org/officeDocument/2006/relationships/oleObject" Target="../embeddings/oleObject183.bin"/><Relationship Id="rId22" Type="http://schemas.openxmlformats.org/officeDocument/2006/relationships/oleObject" Target="../embeddings/oleObject187.bin"/><Relationship Id="rId27" Type="http://schemas.openxmlformats.org/officeDocument/2006/relationships/image" Target="../media/image191.emf"/><Relationship Id="rId30" Type="http://schemas.openxmlformats.org/officeDocument/2006/relationships/oleObject" Target="../embeddings/oleObject191.bin"/><Relationship Id="rId35" Type="http://schemas.openxmlformats.org/officeDocument/2006/relationships/image" Target="../media/image195.emf"/><Relationship Id="rId43" Type="http://schemas.openxmlformats.org/officeDocument/2006/relationships/oleObject" Target="../embeddings/oleObject197.bin"/><Relationship Id="rId48" Type="http://schemas.openxmlformats.org/officeDocument/2006/relationships/image" Target="../media/image201.wmf"/><Relationship Id="rId56" Type="http://schemas.openxmlformats.org/officeDocument/2006/relationships/image" Target="../media/image205.wmf"/><Relationship Id="rId64" Type="http://schemas.openxmlformats.org/officeDocument/2006/relationships/image" Target="../media/image209.wmf"/><Relationship Id="rId8" Type="http://schemas.openxmlformats.org/officeDocument/2006/relationships/oleObject" Target="../embeddings/oleObject180.bin"/><Relationship Id="rId51" Type="http://schemas.openxmlformats.org/officeDocument/2006/relationships/oleObject" Target="../embeddings/oleObject201.bin"/><Relationship Id="rId3" Type="http://schemas.openxmlformats.org/officeDocument/2006/relationships/image" Target="../media/image169.wmf"/><Relationship Id="rId12" Type="http://schemas.openxmlformats.org/officeDocument/2006/relationships/oleObject" Target="../embeddings/oleObject182.bin"/><Relationship Id="rId17" Type="http://schemas.openxmlformats.org/officeDocument/2006/relationships/image" Target="../media/image186.wmf"/><Relationship Id="rId25" Type="http://schemas.openxmlformats.org/officeDocument/2006/relationships/image" Target="../media/image190.wmf"/><Relationship Id="rId33" Type="http://schemas.openxmlformats.org/officeDocument/2006/relationships/image" Target="../media/image194.emf"/><Relationship Id="rId38" Type="http://schemas.openxmlformats.org/officeDocument/2006/relationships/oleObject" Target="../embeddings/oleObject195.bin"/><Relationship Id="rId46" Type="http://schemas.openxmlformats.org/officeDocument/2006/relationships/image" Target="../media/image200.wmf"/><Relationship Id="rId59" Type="http://schemas.openxmlformats.org/officeDocument/2006/relationships/oleObject" Target="../embeddings/oleObject205.bin"/><Relationship Id="rId67" Type="http://schemas.openxmlformats.org/officeDocument/2006/relationships/oleObject" Target="../embeddings/oleObject209.bin"/><Relationship Id="rId20" Type="http://schemas.openxmlformats.org/officeDocument/2006/relationships/oleObject" Target="../embeddings/oleObject186.bin"/><Relationship Id="rId41" Type="http://schemas.openxmlformats.org/officeDocument/2006/relationships/image" Target="../media/image198.wmf"/><Relationship Id="rId54" Type="http://schemas.openxmlformats.org/officeDocument/2006/relationships/image" Target="../media/image204.wmf"/><Relationship Id="rId62" Type="http://schemas.openxmlformats.org/officeDocument/2006/relationships/image" Target="../media/image208.wmf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179.bin"/><Relationship Id="rId15" Type="http://schemas.openxmlformats.org/officeDocument/2006/relationships/image" Target="../media/image185.wmf"/><Relationship Id="rId23" Type="http://schemas.openxmlformats.org/officeDocument/2006/relationships/image" Target="../media/image189.wmf"/><Relationship Id="rId28" Type="http://schemas.openxmlformats.org/officeDocument/2006/relationships/oleObject" Target="../embeddings/oleObject190.bin"/><Relationship Id="rId36" Type="http://schemas.openxmlformats.org/officeDocument/2006/relationships/oleObject" Target="../embeddings/oleObject194.bin"/><Relationship Id="rId49" Type="http://schemas.openxmlformats.org/officeDocument/2006/relationships/oleObject" Target="../embeddings/oleObject200.bin"/><Relationship Id="rId57" Type="http://schemas.openxmlformats.org/officeDocument/2006/relationships/oleObject" Target="../embeddings/oleObject204.bin"/><Relationship Id="rId10" Type="http://schemas.openxmlformats.org/officeDocument/2006/relationships/oleObject" Target="../embeddings/oleObject181.bin"/><Relationship Id="rId31" Type="http://schemas.openxmlformats.org/officeDocument/2006/relationships/image" Target="../media/image193.emf"/><Relationship Id="rId44" Type="http://schemas.openxmlformats.org/officeDocument/2006/relationships/image" Target="../media/image199.wmf"/><Relationship Id="rId52" Type="http://schemas.openxmlformats.org/officeDocument/2006/relationships/image" Target="../media/image203.wmf"/><Relationship Id="rId60" Type="http://schemas.openxmlformats.org/officeDocument/2006/relationships/image" Target="../media/image207.wmf"/><Relationship Id="rId65" Type="http://schemas.openxmlformats.org/officeDocument/2006/relationships/oleObject" Target="../embeddings/oleObject208.bin"/><Relationship Id="rId4" Type="http://schemas.openxmlformats.org/officeDocument/2006/relationships/oleObject" Target="../embeddings/oleObject178.bin"/><Relationship Id="rId9" Type="http://schemas.openxmlformats.org/officeDocument/2006/relationships/image" Target="../media/image182.wmf"/><Relationship Id="rId13" Type="http://schemas.openxmlformats.org/officeDocument/2006/relationships/image" Target="../media/image184.wmf"/><Relationship Id="rId18" Type="http://schemas.openxmlformats.org/officeDocument/2006/relationships/oleObject" Target="../embeddings/oleObject185.bin"/><Relationship Id="rId39" Type="http://schemas.openxmlformats.org/officeDocument/2006/relationships/image" Target="../media/image19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7.wmf"/><Relationship Id="rId18" Type="http://schemas.openxmlformats.org/officeDocument/2006/relationships/oleObject" Target="../embeddings/oleObject217.bin"/><Relationship Id="rId26" Type="http://schemas.openxmlformats.org/officeDocument/2006/relationships/oleObject" Target="../embeddings/oleObject221.bin"/><Relationship Id="rId39" Type="http://schemas.openxmlformats.org/officeDocument/2006/relationships/oleObject" Target="../embeddings/oleObject227.bin"/><Relationship Id="rId21" Type="http://schemas.openxmlformats.org/officeDocument/2006/relationships/image" Target="../media/image221.wmf"/><Relationship Id="rId34" Type="http://schemas.openxmlformats.org/officeDocument/2006/relationships/oleObject" Target="../embeddings/oleObject225.bin"/><Relationship Id="rId42" Type="http://schemas.openxmlformats.org/officeDocument/2006/relationships/image" Target="../media/image231.wmf"/><Relationship Id="rId47" Type="http://schemas.openxmlformats.org/officeDocument/2006/relationships/oleObject" Target="../embeddings/oleObject231.bin"/><Relationship Id="rId50" Type="http://schemas.openxmlformats.org/officeDocument/2006/relationships/image" Target="../media/image235.wmf"/><Relationship Id="rId55" Type="http://schemas.openxmlformats.org/officeDocument/2006/relationships/oleObject" Target="../embeddings/oleObject235.bin"/><Relationship Id="rId63" Type="http://schemas.openxmlformats.org/officeDocument/2006/relationships/oleObject" Target="../embeddings/oleObject239.bin"/><Relationship Id="rId7" Type="http://schemas.openxmlformats.org/officeDocument/2006/relationships/image" Target="../media/image214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16.bin"/><Relationship Id="rId29" Type="http://schemas.openxmlformats.org/officeDocument/2006/relationships/image" Target="../media/image225.emf"/><Relationship Id="rId11" Type="http://schemas.openxmlformats.org/officeDocument/2006/relationships/image" Target="../media/image216.wmf"/><Relationship Id="rId24" Type="http://schemas.openxmlformats.org/officeDocument/2006/relationships/oleObject" Target="../embeddings/oleObject220.bin"/><Relationship Id="rId32" Type="http://schemas.openxmlformats.org/officeDocument/2006/relationships/oleObject" Target="../embeddings/oleObject224.bin"/><Relationship Id="rId37" Type="http://schemas.openxmlformats.org/officeDocument/2006/relationships/image" Target="../media/image229.emf"/><Relationship Id="rId40" Type="http://schemas.openxmlformats.org/officeDocument/2006/relationships/image" Target="../media/image230.wmf"/><Relationship Id="rId45" Type="http://schemas.openxmlformats.org/officeDocument/2006/relationships/oleObject" Target="../embeddings/oleObject230.bin"/><Relationship Id="rId53" Type="http://schemas.openxmlformats.org/officeDocument/2006/relationships/oleObject" Target="../embeddings/oleObject234.bin"/><Relationship Id="rId58" Type="http://schemas.openxmlformats.org/officeDocument/2006/relationships/image" Target="../media/image239.wmf"/><Relationship Id="rId5" Type="http://schemas.openxmlformats.org/officeDocument/2006/relationships/image" Target="../media/image213.wmf"/><Relationship Id="rId61" Type="http://schemas.openxmlformats.org/officeDocument/2006/relationships/oleObject" Target="../embeddings/oleObject238.bin"/><Relationship Id="rId19" Type="http://schemas.openxmlformats.org/officeDocument/2006/relationships/image" Target="../media/image220.wmf"/><Relationship Id="rId14" Type="http://schemas.openxmlformats.org/officeDocument/2006/relationships/oleObject" Target="../embeddings/oleObject215.bin"/><Relationship Id="rId22" Type="http://schemas.openxmlformats.org/officeDocument/2006/relationships/oleObject" Target="../embeddings/oleObject219.bin"/><Relationship Id="rId27" Type="http://schemas.openxmlformats.org/officeDocument/2006/relationships/image" Target="../media/image224.emf"/><Relationship Id="rId30" Type="http://schemas.openxmlformats.org/officeDocument/2006/relationships/oleObject" Target="../embeddings/oleObject223.bin"/><Relationship Id="rId35" Type="http://schemas.openxmlformats.org/officeDocument/2006/relationships/image" Target="../media/image228.emf"/><Relationship Id="rId43" Type="http://schemas.openxmlformats.org/officeDocument/2006/relationships/oleObject" Target="../embeddings/oleObject229.bin"/><Relationship Id="rId48" Type="http://schemas.openxmlformats.org/officeDocument/2006/relationships/image" Target="../media/image234.wmf"/><Relationship Id="rId56" Type="http://schemas.openxmlformats.org/officeDocument/2006/relationships/image" Target="../media/image238.wmf"/><Relationship Id="rId64" Type="http://schemas.openxmlformats.org/officeDocument/2006/relationships/image" Target="../media/image242.wmf"/><Relationship Id="rId8" Type="http://schemas.openxmlformats.org/officeDocument/2006/relationships/oleObject" Target="../embeddings/oleObject212.bin"/><Relationship Id="rId51" Type="http://schemas.openxmlformats.org/officeDocument/2006/relationships/oleObject" Target="../embeddings/oleObject233.bin"/><Relationship Id="rId3" Type="http://schemas.openxmlformats.org/officeDocument/2006/relationships/image" Target="../media/image169.wmf"/><Relationship Id="rId12" Type="http://schemas.openxmlformats.org/officeDocument/2006/relationships/oleObject" Target="../embeddings/oleObject214.bin"/><Relationship Id="rId17" Type="http://schemas.openxmlformats.org/officeDocument/2006/relationships/image" Target="../media/image219.wmf"/><Relationship Id="rId25" Type="http://schemas.openxmlformats.org/officeDocument/2006/relationships/image" Target="../media/image223.wmf"/><Relationship Id="rId33" Type="http://schemas.openxmlformats.org/officeDocument/2006/relationships/image" Target="../media/image227.emf"/><Relationship Id="rId38" Type="http://schemas.openxmlformats.org/officeDocument/2006/relationships/image" Target="../media/image243.wmf"/><Relationship Id="rId46" Type="http://schemas.openxmlformats.org/officeDocument/2006/relationships/image" Target="../media/image233.wmf"/><Relationship Id="rId59" Type="http://schemas.openxmlformats.org/officeDocument/2006/relationships/oleObject" Target="../embeddings/oleObject237.bin"/><Relationship Id="rId20" Type="http://schemas.openxmlformats.org/officeDocument/2006/relationships/oleObject" Target="../embeddings/oleObject218.bin"/><Relationship Id="rId41" Type="http://schemas.openxmlformats.org/officeDocument/2006/relationships/oleObject" Target="../embeddings/oleObject228.bin"/><Relationship Id="rId54" Type="http://schemas.openxmlformats.org/officeDocument/2006/relationships/image" Target="../media/image237.wmf"/><Relationship Id="rId62" Type="http://schemas.openxmlformats.org/officeDocument/2006/relationships/image" Target="../media/image241.wmf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211.bin"/><Relationship Id="rId15" Type="http://schemas.openxmlformats.org/officeDocument/2006/relationships/image" Target="../media/image218.wmf"/><Relationship Id="rId23" Type="http://schemas.openxmlformats.org/officeDocument/2006/relationships/image" Target="../media/image222.wmf"/><Relationship Id="rId28" Type="http://schemas.openxmlformats.org/officeDocument/2006/relationships/oleObject" Target="../embeddings/oleObject222.bin"/><Relationship Id="rId36" Type="http://schemas.openxmlformats.org/officeDocument/2006/relationships/oleObject" Target="../embeddings/oleObject226.bin"/><Relationship Id="rId49" Type="http://schemas.openxmlformats.org/officeDocument/2006/relationships/oleObject" Target="../embeddings/oleObject232.bin"/><Relationship Id="rId57" Type="http://schemas.openxmlformats.org/officeDocument/2006/relationships/oleObject" Target="../embeddings/oleObject236.bin"/><Relationship Id="rId10" Type="http://schemas.openxmlformats.org/officeDocument/2006/relationships/oleObject" Target="../embeddings/oleObject213.bin"/><Relationship Id="rId31" Type="http://schemas.openxmlformats.org/officeDocument/2006/relationships/image" Target="../media/image226.emf"/><Relationship Id="rId44" Type="http://schemas.openxmlformats.org/officeDocument/2006/relationships/image" Target="../media/image232.wmf"/><Relationship Id="rId52" Type="http://schemas.openxmlformats.org/officeDocument/2006/relationships/image" Target="../media/image236.wmf"/><Relationship Id="rId60" Type="http://schemas.openxmlformats.org/officeDocument/2006/relationships/image" Target="../media/image240.wmf"/><Relationship Id="rId4" Type="http://schemas.openxmlformats.org/officeDocument/2006/relationships/oleObject" Target="../embeddings/oleObject210.bin"/><Relationship Id="rId9" Type="http://schemas.openxmlformats.org/officeDocument/2006/relationships/image" Target="../media/image215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2.bin"/><Relationship Id="rId13" Type="http://schemas.openxmlformats.org/officeDocument/2006/relationships/oleObject" Target="../embeddings/oleObject244.bin"/><Relationship Id="rId18" Type="http://schemas.openxmlformats.org/officeDocument/2006/relationships/image" Target="../media/image250.wmf"/><Relationship Id="rId3" Type="http://schemas.openxmlformats.org/officeDocument/2006/relationships/notesSlide" Target="../notesSlides/notesSlide2.xml"/><Relationship Id="rId21" Type="http://schemas.openxmlformats.org/officeDocument/2006/relationships/image" Target="../media/image251.wmf"/><Relationship Id="rId7" Type="http://schemas.openxmlformats.org/officeDocument/2006/relationships/image" Target="../media/image245.wmf"/><Relationship Id="rId12" Type="http://schemas.openxmlformats.org/officeDocument/2006/relationships/image" Target="../media/image247.wmf"/><Relationship Id="rId17" Type="http://schemas.openxmlformats.org/officeDocument/2006/relationships/oleObject" Target="../embeddings/oleObject246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49.wmf"/><Relationship Id="rId20" Type="http://schemas.openxmlformats.org/officeDocument/2006/relationships/oleObject" Target="../embeddings/oleObject247.bin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241.bin"/><Relationship Id="rId11" Type="http://schemas.openxmlformats.org/officeDocument/2006/relationships/oleObject" Target="../embeddings/oleObject243.bin"/><Relationship Id="rId5" Type="http://schemas.openxmlformats.org/officeDocument/2006/relationships/image" Target="../media/image244.wmf"/><Relationship Id="rId15" Type="http://schemas.openxmlformats.org/officeDocument/2006/relationships/oleObject" Target="../embeddings/oleObject245.bin"/><Relationship Id="rId23" Type="http://schemas.openxmlformats.org/officeDocument/2006/relationships/image" Target="../media/image252.wmf"/><Relationship Id="rId10" Type="http://schemas.openxmlformats.org/officeDocument/2006/relationships/image" Target="../media/image49.wmf"/><Relationship Id="rId19" Type="http://schemas.openxmlformats.org/officeDocument/2006/relationships/image" Target="../media/image48.wmf"/><Relationship Id="rId4" Type="http://schemas.openxmlformats.org/officeDocument/2006/relationships/oleObject" Target="../embeddings/oleObject240.bin"/><Relationship Id="rId9" Type="http://schemas.openxmlformats.org/officeDocument/2006/relationships/image" Target="../media/image246.wmf"/><Relationship Id="rId14" Type="http://schemas.openxmlformats.org/officeDocument/2006/relationships/image" Target="../media/image248.wmf"/><Relationship Id="rId22" Type="http://schemas.openxmlformats.org/officeDocument/2006/relationships/oleObject" Target="../embeddings/oleObject248.bin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7.wmf"/><Relationship Id="rId18" Type="http://schemas.openxmlformats.org/officeDocument/2006/relationships/oleObject" Target="../embeddings/oleObject256.bin"/><Relationship Id="rId26" Type="http://schemas.openxmlformats.org/officeDocument/2006/relationships/oleObject" Target="../embeddings/oleObject260.bin"/><Relationship Id="rId21" Type="http://schemas.openxmlformats.org/officeDocument/2006/relationships/image" Target="../media/image261.wmf"/><Relationship Id="rId34" Type="http://schemas.openxmlformats.org/officeDocument/2006/relationships/oleObject" Target="../embeddings/oleObject264.bin"/><Relationship Id="rId7" Type="http://schemas.openxmlformats.org/officeDocument/2006/relationships/image" Target="../media/image254.wmf"/><Relationship Id="rId12" Type="http://schemas.openxmlformats.org/officeDocument/2006/relationships/oleObject" Target="../embeddings/oleObject253.bin"/><Relationship Id="rId17" Type="http://schemas.openxmlformats.org/officeDocument/2006/relationships/image" Target="../media/image259.wmf"/><Relationship Id="rId25" Type="http://schemas.openxmlformats.org/officeDocument/2006/relationships/image" Target="../media/image263.wmf"/><Relationship Id="rId33" Type="http://schemas.openxmlformats.org/officeDocument/2006/relationships/image" Target="../media/image267.w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255.bin"/><Relationship Id="rId20" Type="http://schemas.openxmlformats.org/officeDocument/2006/relationships/oleObject" Target="../embeddings/oleObject257.bin"/><Relationship Id="rId29" Type="http://schemas.openxmlformats.org/officeDocument/2006/relationships/image" Target="../media/image265.wmf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250.bin"/><Relationship Id="rId11" Type="http://schemas.openxmlformats.org/officeDocument/2006/relationships/image" Target="../media/image256.wmf"/><Relationship Id="rId24" Type="http://schemas.openxmlformats.org/officeDocument/2006/relationships/oleObject" Target="../embeddings/oleObject259.bin"/><Relationship Id="rId32" Type="http://schemas.openxmlformats.org/officeDocument/2006/relationships/oleObject" Target="../embeddings/oleObject263.bin"/><Relationship Id="rId37" Type="http://schemas.openxmlformats.org/officeDocument/2006/relationships/image" Target="../media/image269.wmf"/><Relationship Id="rId5" Type="http://schemas.openxmlformats.org/officeDocument/2006/relationships/image" Target="../media/image253.wmf"/><Relationship Id="rId15" Type="http://schemas.openxmlformats.org/officeDocument/2006/relationships/image" Target="../media/image258.wmf"/><Relationship Id="rId23" Type="http://schemas.openxmlformats.org/officeDocument/2006/relationships/image" Target="../media/image262.wmf"/><Relationship Id="rId28" Type="http://schemas.openxmlformats.org/officeDocument/2006/relationships/oleObject" Target="../embeddings/oleObject261.bin"/><Relationship Id="rId36" Type="http://schemas.openxmlformats.org/officeDocument/2006/relationships/oleObject" Target="../embeddings/oleObject265.bin"/><Relationship Id="rId10" Type="http://schemas.openxmlformats.org/officeDocument/2006/relationships/oleObject" Target="../embeddings/oleObject252.bin"/><Relationship Id="rId19" Type="http://schemas.openxmlformats.org/officeDocument/2006/relationships/image" Target="../media/image260.wmf"/><Relationship Id="rId31" Type="http://schemas.openxmlformats.org/officeDocument/2006/relationships/image" Target="../media/image266.wmf"/><Relationship Id="rId4" Type="http://schemas.openxmlformats.org/officeDocument/2006/relationships/oleObject" Target="../embeddings/oleObject249.bin"/><Relationship Id="rId9" Type="http://schemas.openxmlformats.org/officeDocument/2006/relationships/image" Target="../media/image255.wmf"/><Relationship Id="rId14" Type="http://schemas.openxmlformats.org/officeDocument/2006/relationships/oleObject" Target="../embeddings/oleObject254.bin"/><Relationship Id="rId22" Type="http://schemas.openxmlformats.org/officeDocument/2006/relationships/oleObject" Target="../embeddings/oleObject258.bin"/><Relationship Id="rId27" Type="http://schemas.openxmlformats.org/officeDocument/2006/relationships/image" Target="../media/image264.wmf"/><Relationship Id="rId30" Type="http://schemas.openxmlformats.org/officeDocument/2006/relationships/oleObject" Target="../embeddings/oleObject262.bin"/><Relationship Id="rId35" Type="http://schemas.openxmlformats.org/officeDocument/2006/relationships/image" Target="../media/image268.wmf"/><Relationship Id="rId8" Type="http://schemas.openxmlformats.org/officeDocument/2006/relationships/oleObject" Target="../embeddings/oleObject251.bin"/><Relationship Id="rId3" Type="http://schemas.openxmlformats.org/officeDocument/2006/relationships/notesSlide" Target="../notesSlides/notesSlide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13" Type="http://schemas.openxmlformats.org/officeDocument/2006/relationships/oleObject" Target="../embeddings/oleObject271.bin"/><Relationship Id="rId18" Type="http://schemas.openxmlformats.org/officeDocument/2006/relationships/image" Target="../media/image272.wmf"/><Relationship Id="rId26" Type="http://schemas.openxmlformats.org/officeDocument/2006/relationships/image" Target="../media/image268.wmf"/><Relationship Id="rId3" Type="http://schemas.openxmlformats.org/officeDocument/2006/relationships/oleObject" Target="../embeddings/oleObject266.bin"/><Relationship Id="rId21" Type="http://schemas.openxmlformats.org/officeDocument/2006/relationships/oleObject" Target="../embeddings/oleObject275.bin"/><Relationship Id="rId7" Type="http://schemas.openxmlformats.org/officeDocument/2006/relationships/oleObject" Target="../embeddings/oleObject268.bin"/><Relationship Id="rId12" Type="http://schemas.openxmlformats.org/officeDocument/2006/relationships/image" Target="../media/image68.wmf"/><Relationship Id="rId17" Type="http://schemas.openxmlformats.org/officeDocument/2006/relationships/oleObject" Target="../embeddings/oleObject273.bin"/><Relationship Id="rId25" Type="http://schemas.openxmlformats.org/officeDocument/2006/relationships/oleObject" Target="../embeddings/oleObject27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71.emf"/><Relationship Id="rId20" Type="http://schemas.openxmlformats.org/officeDocument/2006/relationships/image" Target="../media/image273.wmf"/><Relationship Id="rId1" Type="http://schemas.openxmlformats.org/officeDocument/2006/relationships/vmlDrawing" Target="../drawings/vmlDrawing22.vml"/><Relationship Id="rId6" Type="http://schemas.openxmlformats.org/officeDocument/2006/relationships/image" Target="../media/image65.wmf"/><Relationship Id="rId11" Type="http://schemas.openxmlformats.org/officeDocument/2006/relationships/oleObject" Target="../embeddings/oleObject270.bin"/><Relationship Id="rId24" Type="http://schemas.openxmlformats.org/officeDocument/2006/relationships/image" Target="../media/image275.wmf"/><Relationship Id="rId5" Type="http://schemas.openxmlformats.org/officeDocument/2006/relationships/oleObject" Target="../embeddings/oleObject267.bin"/><Relationship Id="rId15" Type="http://schemas.openxmlformats.org/officeDocument/2006/relationships/oleObject" Target="../embeddings/oleObject272.bin"/><Relationship Id="rId23" Type="http://schemas.openxmlformats.org/officeDocument/2006/relationships/oleObject" Target="../embeddings/oleObject276.bin"/><Relationship Id="rId10" Type="http://schemas.openxmlformats.org/officeDocument/2006/relationships/image" Target="../media/image67.wmf"/><Relationship Id="rId19" Type="http://schemas.openxmlformats.org/officeDocument/2006/relationships/oleObject" Target="../embeddings/oleObject274.bin"/><Relationship Id="rId4" Type="http://schemas.openxmlformats.org/officeDocument/2006/relationships/image" Target="../media/image270.wmf"/><Relationship Id="rId9" Type="http://schemas.openxmlformats.org/officeDocument/2006/relationships/oleObject" Target="../embeddings/oleObject269.bin"/><Relationship Id="rId14" Type="http://schemas.openxmlformats.org/officeDocument/2006/relationships/image" Target="../media/image69.wmf"/><Relationship Id="rId22" Type="http://schemas.openxmlformats.org/officeDocument/2006/relationships/image" Target="../media/image274.wmf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82.bin"/><Relationship Id="rId18" Type="http://schemas.openxmlformats.org/officeDocument/2006/relationships/image" Target="../media/image149.wmf"/><Relationship Id="rId26" Type="http://schemas.openxmlformats.org/officeDocument/2006/relationships/image" Target="../media/image153.wmf"/><Relationship Id="rId39" Type="http://schemas.openxmlformats.org/officeDocument/2006/relationships/oleObject" Target="../embeddings/oleObject295.bin"/><Relationship Id="rId21" Type="http://schemas.openxmlformats.org/officeDocument/2006/relationships/oleObject" Target="../embeddings/oleObject286.bin"/><Relationship Id="rId34" Type="http://schemas.openxmlformats.org/officeDocument/2006/relationships/image" Target="../media/image156.emf"/><Relationship Id="rId42" Type="http://schemas.openxmlformats.org/officeDocument/2006/relationships/image" Target="../media/image160.emf"/><Relationship Id="rId47" Type="http://schemas.openxmlformats.org/officeDocument/2006/relationships/oleObject" Target="../embeddings/oleObject299.bin"/><Relationship Id="rId50" Type="http://schemas.openxmlformats.org/officeDocument/2006/relationships/image" Target="../media/image164.wmf"/><Relationship Id="rId55" Type="http://schemas.openxmlformats.org/officeDocument/2006/relationships/oleObject" Target="../embeddings/oleObject303.bin"/><Relationship Id="rId7" Type="http://schemas.openxmlformats.org/officeDocument/2006/relationships/oleObject" Target="../embeddings/oleObject27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48.wmf"/><Relationship Id="rId29" Type="http://schemas.openxmlformats.org/officeDocument/2006/relationships/oleObject" Target="../embeddings/oleObject290.bin"/><Relationship Id="rId11" Type="http://schemas.openxmlformats.org/officeDocument/2006/relationships/oleObject" Target="../embeddings/oleObject281.bin"/><Relationship Id="rId24" Type="http://schemas.openxmlformats.org/officeDocument/2006/relationships/image" Target="../media/image152.wmf"/><Relationship Id="rId32" Type="http://schemas.openxmlformats.org/officeDocument/2006/relationships/image" Target="../media/image155.emf"/><Relationship Id="rId37" Type="http://schemas.openxmlformats.org/officeDocument/2006/relationships/oleObject" Target="../embeddings/oleObject294.bin"/><Relationship Id="rId40" Type="http://schemas.openxmlformats.org/officeDocument/2006/relationships/image" Target="../media/image159.emf"/><Relationship Id="rId45" Type="http://schemas.openxmlformats.org/officeDocument/2006/relationships/oleObject" Target="../embeddings/oleObject298.bin"/><Relationship Id="rId53" Type="http://schemas.openxmlformats.org/officeDocument/2006/relationships/oleObject" Target="../embeddings/oleObject302.bin"/><Relationship Id="rId58" Type="http://schemas.openxmlformats.org/officeDocument/2006/relationships/image" Target="../media/image168.wmf"/><Relationship Id="rId5" Type="http://schemas.openxmlformats.org/officeDocument/2006/relationships/oleObject" Target="../embeddings/oleObject278.bin"/><Relationship Id="rId19" Type="http://schemas.openxmlformats.org/officeDocument/2006/relationships/oleObject" Target="../embeddings/oleObject285.bin"/><Relationship Id="rId4" Type="http://schemas.openxmlformats.org/officeDocument/2006/relationships/image" Target="../media/image169.wmf"/><Relationship Id="rId9" Type="http://schemas.openxmlformats.org/officeDocument/2006/relationships/oleObject" Target="../embeddings/oleObject280.bin"/><Relationship Id="rId14" Type="http://schemas.openxmlformats.org/officeDocument/2006/relationships/image" Target="../media/image147.wmf"/><Relationship Id="rId22" Type="http://schemas.openxmlformats.org/officeDocument/2006/relationships/image" Target="../media/image151.wmf"/><Relationship Id="rId27" Type="http://schemas.openxmlformats.org/officeDocument/2006/relationships/oleObject" Target="../embeddings/oleObject289.bin"/><Relationship Id="rId30" Type="http://schemas.openxmlformats.org/officeDocument/2006/relationships/image" Target="../media/image154.wmf"/><Relationship Id="rId35" Type="http://schemas.openxmlformats.org/officeDocument/2006/relationships/oleObject" Target="../embeddings/oleObject293.bin"/><Relationship Id="rId43" Type="http://schemas.openxmlformats.org/officeDocument/2006/relationships/oleObject" Target="../embeddings/oleObject297.bin"/><Relationship Id="rId48" Type="http://schemas.openxmlformats.org/officeDocument/2006/relationships/image" Target="../media/image163.wmf"/><Relationship Id="rId56" Type="http://schemas.openxmlformats.org/officeDocument/2006/relationships/image" Target="../media/image167.emf"/><Relationship Id="rId8" Type="http://schemas.openxmlformats.org/officeDocument/2006/relationships/image" Target="../media/image144.wmf"/><Relationship Id="rId51" Type="http://schemas.openxmlformats.org/officeDocument/2006/relationships/oleObject" Target="../embeddings/oleObject301.bin"/><Relationship Id="rId3" Type="http://schemas.openxmlformats.org/officeDocument/2006/relationships/notesSlide" Target="../notesSlides/notesSlide4.xml"/><Relationship Id="rId12" Type="http://schemas.openxmlformats.org/officeDocument/2006/relationships/image" Target="../media/image146.wmf"/><Relationship Id="rId17" Type="http://schemas.openxmlformats.org/officeDocument/2006/relationships/oleObject" Target="../embeddings/oleObject284.bin"/><Relationship Id="rId25" Type="http://schemas.openxmlformats.org/officeDocument/2006/relationships/oleObject" Target="../embeddings/oleObject288.bin"/><Relationship Id="rId33" Type="http://schemas.openxmlformats.org/officeDocument/2006/relationships/oleObject" Target="../embeddings/oleObject292.bin"/><Relationship Id="rId38" Type="http://schemas.openxmlformats.org/officeDocument/2006/relationships/image" Target="../media/image158.emf"/><Relationship Id="rId46" Type="http://schemas.openxmlformats.org/officeDocument/2006/relationships/image" Target="../media/image162.wmf"/><Relationship Id="rId20" Type="http://schemas.openxmlformats.org/officeDocument/2006/relationships/image" Target="../media/image150.wmf"/><Relationship Id="rId41" Type="http://schemas.openxmlformats.org/officeDocument/2006/relationships/oleObject" Target="../embeddings/oleObject296.bin"/><Relationship Id="rId54" Type="http://schemas.openxmlformats.org/officeDocument/2006/relationships/image" Target="../media/image166.emf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43.wmf"/><Relationship Id="rId15" Type="http://schemas.openxmlformats.org/officeDocument/2006/relationships/oleObject" Target="../embeddings/oleObject283.bin"/><Relationship Id="rId23" Type="http://schemas.openxmlformats.org/officeDocument/2006/relationships/oleObject" Target="../embeddings/oleObject287.bin"/><Relationship Id="rId28" Type="http://schemas.openxmlformats.org/officeDocument/2006/relationships/image" Target="../media/image40.wmf"/><Relationship Id="rId36" Type="http://schemas.openxmlformats.org/officeDocument/2006/relationships/image" Target="../media/image157.emf"/><Relationship Id="rId49" Type="http://schemas.openxmlformats.org/officeDocument/2006/relationships/oleObject" Target="../embeddings/oleObject300.bin"/><Relationship Id="rId57" Type="http://schemas.openxmlformats.org/officeDocument/2006/relationships/oleObject" Target="../embeddings/oleObject304.bin"/><Relationship Id="rId10" Type="http://schemas.openxmlformats.org/officeDocument/2006/relationships/image" Target="../media/image145.wmf"/><Relationship Id="rId31" Type="http://schemas.openxmlformats.org/officeDocument/2006/relationships/oleObject" Target="../embeddings/oleObject291.bin"/><Relationship Id="rId44" Type="http://schemas.openxmlformats.org/officeDocument/2006/relationships/image" Target="../media/image161.emf"/><Relationship Id="rId52" Type="http://schemas.openxmlformats.org/officeDocument/2006/relationships/image" Target="../media/image165.emf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7.wmf"/><Relationship Id="rId18" Type="http://schemas.openxmlformats.org/officeDocument/2006/relationships/oleObject" Target="../embeddings/oleObject312.bin"/><Relationship Id="rId26" Type="http://schemas.openxmlformats.org/officeDocument/2006/relationships/oleObject" Target="../embeddings/oleObject316.bin"/><Relationship Id="rId39" Type="http://schemas.openxmlformats.org/officeDocument/2006/relationships/image" Target="../media/image179.wmf"/><Relationship Id="rId21" Type="http://schemas.openxmlformats.org/officeDocument/2006/relationships/image" Target="../media/image151.wmf"/><Relationship Id="rId34" Type="http://schemas.openxmlformats.org/officeDocument/2006/relationships/oleObject" Target="../embeddings/oleObject320.bin"/><Relationship Id="rId7" Type="http://schemas.openxmlformats.org/officeDocument/2006/relationships/image" Target="../media/image171.wmf"/><Relationship Id="rId12" Type="http://schemas.openxmlformats.org/officeDocument/2006/relationships/oleObject" Target="../embeddings/oleObject309.bin"/><Relationship Id="rId17" Type="http://schemas.openxmlformats.org/officeDocument/2006/relationships/image" Target="../media/image149.wmf"/><Relationship Id="rId25" Type="http://schemas.openxmlformats.org/officeDocument/2006/relationships/image" Target="../media/image172.wmf"/><Relationship Id="rId33" Type="http://schemas.openxmlformats.org/officeDocument/2006/relationships/image" Target="../media/image176.emf"/><Relationship Id="rId38" Type="http://schemas.openxmlformats.org/officeDocument/2006/relationships/oleObject" Target="../embeddings/oleObject322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311.bin"/><Relationship Id="rId20" Type="http://schemas.openxmlformats.org/officeDocument/2006/relationships/oleObject" Target="../embeddings/oleObject313.bin"/><Relationship Id="rId29" Type="http://schemas.openxmlformats.org/officeDocument/2006/relationships/image" Target="../media/image174.emf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306.bin"/><Relationship Id="rId11" Type="http://schemas.openxmlformats.org/officeDocument/2006/relationships/image" Target="../media/image146.wmf"/><Relationship Id="rId24" Type="http://schemas.openxmlformats.org/officeDocument/2006/relationships/oleObject" Target="../embeddings/oleObject315.bin"/><Relationship Id="rId32" Type="http://schemas.openxmlformats.org/officeDocument/2006/relationships/oleObject" Target="../embeddings/oleObject319.bin"/><Relationship Id="rId37" Type="http://schemas.openxmlformats.org/officeDocument/2006/relationships/image" Target="../media/image178.emf"/><Relationship Id="rId5" Type="http://schemas.openxmlformats.org/officeDocument/2006/relationships/image" Target="../media/image170.wmf"/><Relationship Id="rId15" Type="http://schemas.openxmlformats.org/officeDocument/2006/relationships/image" Target="../media/image148.wmf"/><Relationship Id="rId23" Type="http://schemas.openxmlformats.org/officeDocument/2006/relationships/image" Target="../media/image152.wmf"/><Relationship Id="rId28" Type="http://schemas.openxmlformats.org/officeDocument/2006/relationships/oleObject" Target="../embeddings/oleObject317.bin"/><Relationship Id="rId36" Type="http://schemas.openxmlformats.org/officeDocument/2006/relationships/oleObject" Target="../embeddings/oleObject321.bin"/><Relationship Id="rId10" Type="http://schemas.openxmlformats.org/officeDocument/2006/relationships/oleObject" Target="../embeddings/oleObject308.bin"/><Relationship Id="rId19" Type="http://schemas.openxmlformats.org/officeDocument/2006/relationships/image" Target="../media/image150.wmf"/><Relationship Id="rId31" Type="http://schemas.openxmlformats.org/officeDocument/2006/relationships/image" Target="../media/image175.emf"/><Relationship Id="rId4" Type="http://schemas.openxmlformats.org/officeDocument/2006/relationships/oleObject" Target="../embeddings/oleObject305.bin"/><Relationship Id="rId9" Type="http://schemas.openxmlformats.org/officeDocument/2006/relationships/image" Target="../media/image145.wmf"/><Relationship Id="rId14" Type="http://schemas.openxmlformats.org/officeDocument/2006/relationships/oleObject" Target="../embeddings/oleObject310.bin"/><Relationship Id="rId22" Type="http://schemas.openxmlformats.org/officeDocument/2006/relationships/oleObject" Target="../embeddings/oleObject314.bin"/><Relationship Id="rId27" Type="http://schemas.openxmlformats.org/officeDocument/2006/relationships/image" Target="../media/image173.emf"/><Relationship Id="rId30" Type="http://schemas.openxmlformats.org/officeDocument/2006/relationships/oleObject" Target="../embeddings/oleObject318.bin"/><Relationship Id="rId35" Type="http://schemas.openxmlformats.org/officeDocument/2006/relationships/image" Target="../media/image177.emf"/><Relationship Id="rId8" Type="http://schemas.openxmlformats.org/officeDocument/2006/relationships/oleObject" Target="../embeddings/oleObject307.bin"/><Relationship Id="rId3" Type="http://schemas.openxmlformats.org/officeDocument/2006/relationships/image" Target="../media/image169.wmf"/></Relationships>
</file>

<file path=ppt/slides/_rels/slide36.xml.rels><?xml version="1.0" encoding="UTF-8" standalone="yes"?>
<Relationships xmlns="http://schemas.openxmlformats.org/package/2006/relationships"><Relationship Id="rId26" Type="http://schemas.openxmlformats.org/officeDocument/2006/relationships/oleObject" Target="../embeddings/oleObject334.bin"/><Relationship Id="rId21" Type="http://schemas.openxmlformats.org/officeDocument/2006/relationships/image" Target="../media/image188.wmf"/><Relationship Id="rId42" Type="http://schemas.openxmlformats.org/officeDocument/2006/relationships/image" Target="../media/image212.wmf"/><Relationship Id="rId47" Type="http://schemas.openxmlformats.org/officeDocument/2006/relationships/oleObject" Target="../embeddings/oleObject344.bin"/><Relationship Id="rId63" Type="http://schemas.openxmlformats.org/officeDocument/2006/relationships/oleObject" Target="../embeddings/oleObject352.bin"/><Relationship Id="rId68" Type="http://schemas.openxmlformats.org/officeDocument/2006/relationships/image" Target="../media/image211.wmf"/><Relationship Id="rId7" Type="http://schemas.openxmlformats.org/officeDocument/2006/relationships/image" Target="../media/image181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329.bin"/><Relationship Id="rId29" Type="http://schemas.openxmlformats.org/officeDocument/2006/relationships/image" Target="../media/image192.emf"/><Relationship Id="rId11" Type="http://schemas.openxmlformats.org/officeDocument/2006/relationships/image" Target="../media/image183.wmf"/><Relationship Id="rId24" Type="http://schemas.openxmlformats.org/officeDocument/2006/relationships/oleObject" Target="../embeddings/oleObject333.bin"/><Relationship Id="rId32" Type="http://schemas.openxmlformats.org/officeDocument/2006/relationships/oleObject" Target="../embeddings/oleObject337.bin"/><Relationship Id="rId37" Type="http://schemas.openxmlformats.org/officeDocument/2006/relationships/image" Target="../media/image196.emf"/><Relationship Id="rId40" Type="http://schemas.openxmlformats.org/officeDocument/2006/relationships/oleObject" Target="../embeddings/oleObject341.bin"/><Relationship Id="rId45" Type="http://schemas.openxmlformats.org/officeDocument/2006/relationships/oleObject" Target="../embeddings/oleObject343.bin"/><Relationship Id="rId53" Type="http://schemas.openxmlformats.org/officeDocument/2006/relationships/oleObject" Target="../embeddings/oleObject347.bin"/><Relationship Id="rId58" Type="http://schemas.openxmlformats.org/officeDocument/2006/relationships/image" Target="../media/image206.wmf"/><Relationship Id="rId66" Type="http://schemas.openxmlformats.org/officeDocument/2006/relationships/image" Target="../media/image210.wmf"/><Relationship Id="rId5" Type="http://schemas.openxmlformats.org/officeDocument/2006/relationships/image" Target="../media/image180.wmf"/><Relationship Id="rId61" Type="http://schemas.openxmlformats.org/officeDocument/2006/relationships/oleObject" Target="../embeddings/oleObject351.bin"/><Relationship Id="rId19" Type="http://schemas.openxmlformats.org/officeDocument/2006/relationships/image" Target="../media/image187.wmf"/><Relationship Id="rId14" Type="http://schemas.openxmlformats.org/officeDocument/2006/relationships/oleObject" Target="../embeddings/oleObject328.bin"/><Relationship Id="rId22" Type="http://schemas.openxmlformats.org/officeDocument/2006/relationships/oleObject" Target="../embeddings/oleObject332.bin"/><Relationship Id="rId27" Type="http://schemas.openxmlformats.org/officeDocument/2006/relationships/image" Target="../media/image191.emf"/><Relationship Id="rId30" Type="http://schemas.openxmlformats.org/officeDocument/2006/relationships/oleObject" Target="../embeddings/oleObject336.bin"/><Relationship Id="rId35" Type="http://schemas.openxmlformats.org/officeDocument/2006/relationships/image" Target="../media/image195.emf"/><Relationship Id="rId43" Type="http://schemas.openxmlformats.org/officeDocument/2006/relationships/oleObject" Target="../embeddings/oleObject342.bin"/><Relationship Id="rId48" Type="http://schemas.openxmlformats.org/officeDocument/2006/relationships/image" Target="../media/image201.wmf"/><Relationship Id="rId56" Type="http://schemas.openxmlformats.org/officeDocument/2006/relationships/image" Target="../media/image205.wmf"/><Relationship Id="rId64" Type="http://schemas.openxmlformats.org/officeDocument/2006/relationships/image" Target="../media/image209.wmf"/><Relationship Id="rId69" Type="http://schemas.openxmlformats.org/officeDocument/2006/relationships/oleObject" Target="../embeddings/oleObject355.bin"/><Relationship Id="rId8" Type="http://schemas.openxmlformats.org/officeDocument/2006/relationships/oleObject" Target="../embeddings/oleObject325.bin"/><Relationship Id="rId51" Type="http://schemas.openxmlformats.org/officeDocument/2006/relationships/oleObject" Target="../embeddings/oleObject346.bin"/><Relationship Id="rId3" Type="http://schemas.openxmlformats.org/officeDocument/2006/relationships/image" Target="../media/image169.wmf"/><Relationship Id="rId12" Type="http://schemas.openxmlformats.org/officeDocument/2006/relationships/oleObject" Target="../embeddings/oleObject327.bin"/><Relationship Id="rId17" Type="http://schemas.openxmlformats.org/officeDocument/2006/relationships/image" Target="../media/image186.wmf"/><Relationship Id="rId25" Type="http://schemas.openxmlformats.org/officeDocument/2006/relationships/image" Target="../media/image190.wmf"/><Relationship Id="rId33" Type="http://schemas.openxmlformats.org/officeDocument/2006/relationships/image" Target="../media/image194.emf"/><Relationship Id="rId38" Type="http://schemas.openxmlformats.org/officeDocument/2006/relationships/oleObject" Target="../embeddings/oleObject340.bin"/><Relationship Id="rId46" Type="http://schemas.openxmlformats.org/officeDocument/2006/relationships/image" Target="../media/image200.wmf"/><Relationship Id="rId59" Type="http://schemas.openxmlformats.org/officeDocument/2006/relationships/oleObject" Target="../embeddings/oleObject350.bin"/><Relationship Id="rId67" Type="http://schemas.openxmlformats.org/officeDocument/2006/relationships/oleObject" Target="../embeddings/oleObject354.bin"/><Relationship Id="rId20" Type="http://schemas.openxmlformats.org/officeDocument/2006/relationships/oleObject" Target="../embeddings/oleObject331.bin"/><Relationship Id="rId41" Type="http://schemas.openxmlformats.org/officeDocument/2006/relationships/image" Target="../media/image198.wmf"/><Relationship Id="rId54" Type="http://schemas.openxmlformats.org/officeDocument/2006/relationships/image" Target="../media/image204.wmf"/><Relationship Id="rId62" Type="http://schemas.openxmlformats.org/officeDocument/2006/relationships/image" Target="../media/image208.wmf"/><Relationship Id="rId70" Type="http://schemas.openxmlformats.org/officeDocument/2006/relationships/image" Target="../media/image276.wmf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324.bin"/><Relationship Id="rId15" Type="http://schemas.openxmlformats.org/officeDocument/2006/relationships/image" Target="../media/image185.wmf"/><Relationship Id="rId23" Type="http://schemas.openxmlformats.org/officeDocument/2006/relationships/image" Target="../media/image189.wmf"/><Relationship Id="rId28" Type="http://schemas.openxmlformats.org/officeDocument/2006/relationships/oleObject" Target="../embeddings/oleObject335.bin"/><Relationship Id="rId36" Type="http://schemas.openxmlformats.org/officeDocument/2006/relationships/oleObject" Target="../embeddings/oleObject339.bin"/><Relationship Id="rId49" Type="http://schemas.openxmlformats.org/officeDocument/2006/relationships/oleObject" Target="../embeddings/oleObject345.bin"/><Relationship Id="rId57" Type="http://schemas.openxmlformats.org/officeDocument/2006/relationships/oleObject" Target="../embeddings/oleObject349.bin"/><Relationship Id="rId10" Type="http://schemas.openxmlformats.org/officeDocument/2006/relationships/oleObject" Target="../embeddings/oleObject326.bin"/><Relationship Id="rId31" Type="http://schemas.openxmlformats.org/officeDocument/2006/relationships/image" Target="../media/image193.emf"/><Relationship Id="rId44" Type="http://schemas.openxmlformats.org/officeDocument/2006/relationships/image" Target="../media/image199.wmf"/><Relationship Id="rId52" Type="http://schemas.openxmlformats.org/officeDocument/2006/relationships/image" Target="../media/image203.wmf"/><Relationship Id="rId60" Type="http://schemas.openxmlformats.org/officeDocument/2006/relationships/image" Target="../media/image207.wmf"/><Relationship Id="rId65" Type="http://schemas.openxmlformats.org/officeDocument/2006/relationships/oleObject" Target="../embeddings/oleObject353.bin"/><Relationship Id="rId4" Type="http://schemas.openxmlformats.org/officeDocument/2006/relationships/oleObject" Target="../embeddings/oleObject323.bin"/><Relationship Id="rId9" Type="http://schemas.openxmlformats.org/officeDocument/2006/relationships/image" Target="../media/image182.wmf"/><Relationship Id="rId13" Type="http://schemas.openxmlformats.org/officeDocument/2006/relationships/image" Target="../media/image184.wmf"/><Relationship Id="rId18" Type="http://schemas.openxmlformats.org/officeDocument/2006/relationships/oleObject" Target="../embeddings/oleObject330.bin"/><Relationship Id="rId39" Type="http://schemas.openxmlformats.org/officeDocument/2006/relationships/image" Target="../media/image197.emf"/><Relationship Id="rId34" Type="http://schemas.openxmlformats.org/officeDocument/2006/relationships/oleObject" Target="../embeddings/oleObject338.bin"/><Relationship Id="rId50" Type="http://schemas.openxmlformats.org/officeDocument/2006/relationships/image" Target="../media/image202.wmf"/><Relationship Id="rId55" Type="http://schemas.openxmlformats.org/officeDocument/2006/relationships/oleObject" Target="../embeddings/oleObject348.bin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7.wmf"/><Relationship Id="rId18" Type="http://schemas.openxmlformats.org/officeDocument/2006/relationships/oleObject" Target="../embeddings/oleObject363.bin"/><Relationship Id="rId26" Type="http://schemas.openxmlformats.org/officeDocument/2006/relationships/oleObject" Target="../embeddings/oleObject367.bin"/><Relationship Id="rId39" Type="http://schemas.openxmlformats.org/officeDocument/2006/relationships/oleObject" Target="../embeddings/oleObject373.bin"/><Relationship Id="rId21" Type="http://schemas.openxmlformats.org/officeDocument/2006/relationships/image" Target="../media/image221.wmf"/><Relationship Id="rId34" Type="http://schemas.openxmlformats.org/officeDocument/2006/relationships/oleObject" Target="../embeddings/oleObject371.bin"/><Relationship Id="rId42" Type="http://schemas.openxmlformats.org/officeDocument/2006/relationships/image" Target="../media/image231.wmf"/><Relationship Id="rId47" Type="http://schemas.openxmlformats.org/officeDocument/2006/relationships/oleObject" Target="../embeddings/oleObject377.bin"/><Relationship Id="rId50" Type="http://schemas.openxmlformats.org/officeDocument/2006/relationships/image" Target="../media/image235.wmf"/><Relationship Id="rId55" Type="http://schemas.openxmlformats.org/officeDocument/2006/relationships/oleObject" Target="../embeddings/oleObject381.bin"/><Relationship Id="rId63" Type="http://schemas.openxmlformats.org/officeDocument/2006/relationships/oleObject" Target="../embeddings/oleObject385.bin"/><Relationship Id="rId7" Type="http://schemas.openxmlformats.org/officeDocument/2006/relationships/image" Target="../media/image214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362.bin"/><Relationship Id="rId29" Type="http://schemas.openxmlformats.org/officeDocument/2006/relationships/image" Target="../media/image225.emf"/><Relationship Id="rId11" Type="http://schemas.openxmlformats.org/officeDocument/2006/relationships/image" Target="../media/image216.wmf"/><Relationship Id="rId24" Type="http://schemas.openxmlformats.org/officeDocument/2006/relationships/oleObject" Target="../embeddings/oleObject366.bin"/><Relationship Id="rId32" Type="http://schemas.openxmlformats.org/officeDocument/2006/relationships/oleObject" Target="../embeddings/oleObject370.bin"/><Relationship Id="rId37" Type="http://schemas.openxmlformats.org/officeDocument/2006/relationships/image" Target="../media/image229.emf"/><Relationship Id="rId40" Type="http://schemas.openxmlformats.org/officeDocument/2006/relationships/image" Target="../media/image230.wmf"/><Relationship Id="rId45" Type="http://schemas.openxmlformats.org/officeDocument/2006/relationships/oleObject" Target="../embeddings/oleObject376.bin"/><Relationship Id="rId53" Type="http://schemas.openxmlformats.org/officeDocument/2006/relationships/oleObject" Target="../embeddings/oleObject380.bin"/><Relationship Id="rId58" Type="http://schemas.openxmlformats.org/officeDocument/2006/relationships/image" Target="../media/image239.wmf"/><Relationship Id="rId5" Type="http://schemas.openxmlformats.org/officeDocument/2006/relationships/image" Target="../media/image213.wmf"/><Relationship Id="rId61" Type="http://schemas.openxmlformats.org/officeDocument/2006/relationships/oleObject" Target="../embeddings/oleObject384.bin"/><Relationship Id="rId19" Type="http://schemas.openxmlformats.org/officeDocument/2006/relationships/image" Target="../media/image220.wmf"/><Relationship Id="rId14" Type="http://schemas.openxmlformats.org/officeDocument/2006/relationships/oleObject" Target="../embeddings/oleObject361.bin"/><Relationship Id="rId22" Type="http://schemas.openxmlformats.org/officeDocument/2006/relationships/oleObject" Target="../embeddings/oleObject365.bin"/><Relationship Id="rId27" Type="http://schemas.openxmlformats.org/officeDocument/2006/relationships/image" Target="../media/image224.emf"/><Relationship Id="rId30" Type="http://schemas.openxmlformats.org/officeDocument/2006/relationships/oleObject" Target="../embeddings/oleObject369.bin"/><Relationship Id="rId35" Type="http://schemas.openxmlformats.org/officeDocument/2006/relationships/image" Target="../media/image228.emf"/><Relationship Id="rId43" Type="http://schemas.openxmlformats.org/officeDocument/2006/relationships/oleObject" Target="../embeddings/oleObject375.bin"/><Relationship Id="rId48" Type="http://schemas.openxmlformats.org/officeDocument/2006/relationships/image" Target="../media/image234.wmf"/><Relationship Id="rId56" Type="http://schemas.openxmlformats.org/officeDocument/2006/relationships/image" Target="../media/image238.wmf"/><Relationship Id="rId64" Type="http://schemas.openxmlformats.org/officeDocument/2006/relationships/image" Target="../media/image242.wmf"/><Relationship Id="rId8" Type="http://schemas.openxmlformats.org/officeDocument/2006/relationships/oleObject" Target="../embeddings/oleObject358.bin"/><Relationship Id="rId51" Type="http://schemas.openxmlformats.org/officeDocument/2006/relationships/oleObject" Target="../embeddings/oleObject379.bin"/><Relationship Id="rId3" Type="http://schemas.openxmlformats.org/officeDocument/2006/relationships/image" Target="../media/image169.wmf"/><Relationship Id="rId12" Type="http://schemas.openxmlformats.org/officeDocument/2006/relationships/oleObject" Target="../embeddings/oleObject360.bin"/><Relationship Id="rId17" Type="http://schemas.openxmlformats.org/officeDocument/2006/relationships/image" Target="../media/image219.wmf"/><Relationship Id="rId25" Type="http://schemas.openxmlformats.org/officeDocument/2006/relationships/image" Target="../media/image223.wmf"/><Relationship Id="rId33" Type="http://schemas.openxmlformats.org/officeDocument/2006/relationships/image" Target="../media/image227.emf"/><Relationship Id="rId38" Type="http://schemas.openxmlformats.org/officeDocument/2006/relationships/image" Target="../media/image243.wmf"/><Relationship Id="rId46" Type="http://schemas.openxmlformats.org/officeDocument/2006/relationships/image" Target="../media/image233.wmf"/><Relationship Id="rId59" Type="http://schemas.openxmlformats.org/officeDocument/2006/relationships/oleObject" Target="../embeddings/oleObject383.bin"/><Relationship Id="rId20" Type="http://schemas.openxmlformats.org/officeDocument/2006/relationships/oleObject" Target="../embeddings/oleObject364.bin"/><Relationship Id="rId41" Type="http://schemas.openxmlformats.org/officeDocument/2006/relationships/oleObject" Target="../embeddings/oleObject374.bin"/><Relationship Id="rId54" Type="http://schemas.openxmlformats.org/officeDocument/2006/relationships/image" Target="../media/image237.wmf"/><Relationship Id="rId62" Type="http://schemas.openxmlformats.org/officeDocument/2006/relationships/image" Target="../media/image241.wmf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357.bin"/><Relationship Id="rId15" Type="http://schemas.openxmlformats.org/officeDocument/2006/relationships/image" Target="../media/image218.wmf"/><Relationship Id="rId23" Type="http://schemas.openxmlformats.org/officeDocument/2006/relationships/image" Target="../media/image222.wmf"/><Relationship Id="rId28" Type="http://schemas.openxmlformats.org/officeDocument/2006/relationships/oleObject" Target="../embeddings/oleObject368.bin"/><Relationship Id="rId36" Type="http://schemas.openxmlformats.org/officeDocument/2006/relationships/oleObject" Target="../embeddings/oleObject372.bin"/><Relationship Id="rId49" Type="http://schemas.openxmlformats.org/officeDocument/2006/relationships/oleObject" Target="../embeddings/oleObject378.bin"/><Relationship Id="rId57" Type="http://schemas.openxmlformats.org/officeDocument/2006/relationships/oleObject" Target="../embeddings/oleObject382.bin"/><Relationship Id="rId10" Type="http://schemas.openxmlformats.org/officeDocument/2006/relationships/oleObject" Target="../embeddings/oleObject359.bin"/><Relationship Id="rId31" Type="http://schemas.openxmlformats.org/officeDocument/2006/relationships/image" Target="../media/image226.emf"/><Relationship Id="rId44" Type="http://schemas.openxmlformats.org/officeDocument/2006/relationships/image" Target="../media/image232.wmf"/><Relationship Id="rId52" Type="http://schemas.openxmlformats.org/officeDocument/2006/relationships/image" Target="../media/image236.wmf"/><Relationship Id="rId60" Type="http://schemas.openxmlformats.org/officeDocument/2006/relationships/image" Target="../media/image240.wmf"/><Relationship Id="rId4" Type="http://schemas.openxmlformats.org/officeDocument/2006/relationships/oleObject" Target="../embeddings/oleObject356.bin"/><Relationship Id="rId9" Type="http://schemas.openxmlformats.org/officeDocument/2006/relationships/image" Target="../media/image215.wmf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391.bin"/><Relationship Id="rId18" Type="http://schemas.openxmlformats.org/officeDocument/2006/relationships/image" Target="../media/image284.wmf"/><Relationship Id="rId26" Type="http://schemas.openxmlformats.org/officeDocument/2006/relationships/oleObject" Target="../embeddings/oleObject397.bin"/><Relationship Id="rId39" Type="http://schemas.openxmlformats.org/officeDocument/2006/relationships/image" Target="../media/image149.wmf"/><Relationship Id="rId21" Type="http://schemas.openxmlformats.org/officeDocument/2006/relationships/oleObject" Target="../embeddings/oleObject395.bin"/><Relationship Id="rId34" Type="http://schemas.openxmlformats.org/officeDocument/2006/relationships/oleObject" Target="../embeddings/oleObject401.bin"/><Relationship Id="rId42" Type="http://schemas.openxmlformats.org/officeDocument/2006/relationships/oleObject" Target="../embeddings/oleObject405.bin"/><Relationship Id="rId47" Type="http://schemas.openxmlformats.org/officeDocument/2006/relationships/image" Target="../media/image291.wmf"/><Relationship Id="rId7" Type="http://schemas.openxmlformats.org/officeDocument/2006/relationships/oleObject" Target="../embeddings/oleObject388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83.wmf"/><Relationship Id="rId29" Type="http://schemas.openxmlformats.org/officeDocument/2006/relationships/image" Target="../media/image170.wmf"/><Relationship Id="rId11" Type="http://schemas.openxmlformats.org/officeDocument/2006/relationships/oleObject" Target="../embeddings/oleObject390.bin"/><Relationship Id="rId24" Type="http://schemas.openxmlformats.org/officeDocument/2006/relationships/oleObject" Target="../embeddings/oleObject396.bin"/><Relationship Id="rId32" Type="http://schemas.openxmlformats.org/officeDocument/2006/relationships/oleObject" Target="../embeddings/oleObject400.bin"/><Relationship Id="rId37" Type="http://schemas.openxmlformats.org/officeDocument/2006/relationships/image" Target="../media/image148.wmf"/><Relationship Id="rId40" Type="http://schemas.openxmlformats.org/officeDocument/2006/relationships/oleObject" Target="../embeddings/oleObject404.bin"/><Relationship Id="rId45" Type="http://schemas.openxmlformats.org/officeDocument/2006/relationships/image" Target="../media/image152.wmf"/><Relationship Id="rId5" Type="http://schemas.openxmlformats.org/officeDocument/2006/relationships/oleObject" Target="../embeddings/oleObject387.bin"/><Relationship Id="rId15" Type="http://schemas.openxmlformats.org/officeDocument/2006/relationships/oleObject" Target="../embeddings/oleObject392.bin"/><Relationship Id="rId23" Type="http://schemas.openxmlformats.org/officeDocument/2006/relationships/image" Target="../media/image169.wmf"/><Relationship Id="rId28" Type="http://schemas.openxmlformats.org/officeDocument/2006/relationships/oleObject" Target="../embeddings/oleObject398.bin"/><Relationship Id="rId36" Type="http://schemas.openxmlformats.org/officeDocument/2006/relationships/oleObject" Target="../embeddings/oleObject402.bin"/><Relationship Id="rId49" Type="http://schemas.openxmlformats.org/officeDocument/2006/relationships/image" Target="../media/image292.wmf"/><Relationship Id="rId10" Type="http://schemas.openxmlformats.org/officeDocument/2006/relationships/image" Target="../media/image280.wmf"/><Relationship Id="rId19" Type="http://schemas.openxmlformats.org/officeDocument/2006/relationships/oleObject" Target="../embeddings/oleObject394.bin"/><Relationship Id="rId31" Type="http://schemas.openxmlformats.org/officeDocument/2006/relationships/image" Target="../media/image289.wmf"/><Relationship Id="rId44" Type="http://schemas.openxmlformats.org/officeDocument/2006/relationships/oleObject" Target="../embeddings/oleObject406.bin"/><Relationship Id="rId4" Type="http://schemas.openxmlformats.org/officeDocument/2006/relationships/image" Target="../media/image277.wmf"/><Relationship Id="rId9" Type="http://schemas.openxmlformats.org/officeDocument/2006/relationships/oleObject" Target="../embeddings/oleObject389.bin"/><Relationship Id="rId14" Type="http://schemas.openxmlformats.org/officeDocument/2006/relationships/image" Target="../media/image282.wmf"/><Relationship Id="rId22" Type="http://schemas.openxmlformats.org/officeDocument/2006/relationships/image" Target="../media/image286.wmf"/><Relationship Id="rId27" Type="http://schemas.openxmlformats.org/officeDocument/2006/relationships/image" Target="../media/image288.wmf"/><Relationship Id="rId30" Type="http://schemas.openxmlformats.org/officeDocument/2006/relationships/oleObject" Target="../embeddings/oleObject399.bin"/><Relationship Id="rId35" Type="http://schemas.openxmlformats.org/officeDocument/2006/relationships/image" Target="../media/image147.wmf"/><Relationship Id="rId43" Type="http://schemas.openxmlformats.org/officeDocument/2006/relationships/image" Target="../media/image151.wmf"/><Relationship Id="rId48" Type="http://schemas.openxmlformats.org/officeDocument/2006/relationships/oleObject" Target="../embeddings/oleObject408.bin"/><Relationship Id="rId8" Type="http://schemas.openxmlformats.org/officeDocument/2006/relationships/image" Target="../media/image279.wmf"/><Relationship Id="rId3" Type="http://schemas.openxmlformats.org/officeDocument/2006/relationships/oleObject" Target="../embeddings/oleObject386.bin"/><Relationship Id="rId12" Type="http://schemas.openxmlformats.org/officeDocument/2006/relationships/image" Target="../media/image281.wmf"/><Relationship Id="rId17" Type="http://schemas.openxmlformats.org/officeDocument/2006/relationships/oleObject" Target="../embeddings/oleObject393.bin"/><Relationship Id="rId25" Type="http://schemas.openxmlformats.org/officeDocument/2006/relationships/image" Target="../media/image287.wmf"/><Relationship Id="rId33" Type="http://schemas.openxmlformats.org/officeDocument/2006/relationships/image" Target="../media/image290.wmf"/><Relationship Id="rId38" Type="http://schemas.openxmlformats.org/officeDocument/2006/relationships/oleObject" Target="../embeddings/oleObject403.bin"/><Relationship Id="rId46" Type="http://schemas.openxmlformats.org/officeDocument/2006/relationships/oleObject" Target="../embeddings/oleObject407.bin"/><Relationship Id="rId20" Type="http://schemas.openxmlformats.org/officeDocument/2006/relationships/image" Target="../media/image285.wmf"/><Relationship Id="rId41" Type="http://schemas.openxmlformats.org/officeDocument/2006/relationships/image" Target="../media/image150.wmf"/><Relationship Id="rId1" Type="http://schemas.openxmlformats.org/officeDocument/2006/relationships/vmlDrawing" Target="../drawings/vmlDrawing27.vml"/><Relationship Id="rId6" Type="http://schemas.openxmlformats.org/officeDocument/2006/relationships/image" Target="../media/image278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1.bin"/><Relationship Id="rId13" Type="http://schemas.openxmlformats.org/officeDocument/2006/relationships/image" Target="../media/image297.emf"/><Relationship Id="rId18" Type="http://schemas.openxmlformats.org/officeDocument/2006/relationships/oleObject" Target="../embeddings/oleObject416.bin"/><Relationship Id="rId26" Type="http://schemas.openxmlformats.org/officeDocument/2006/relationships/image" Target="../media/image301.emf"/><Relationship Id="rId3" Type="http://schemas.openxmlformats.org/officeDocument/2006/relationships/oleObject" Target="../embeddings/oleObject409.bin"/><Relationship Id="rId21" Type="http://schemas.openxmlformats.org/officeDocument/2006/relationships/image" Target="../media/image300.wmf"/><Relationship Id="rId7" Type="http://schemas.openxmlformats.org/officeDocument/2006/relationships/image" Target="../media/image294.wmf"/><Relationship Id="rId12" Type="http://schemas.openxmlformats.org/officeDocument/2006/relationships/oleObject" Target="../embeddings/oleObject413.bin"/><Relationship Id="rId17" Type="http://schemas.openxmlformats.org/officeDocument/2006/relationships/oleObject" Target="../embeddings/oleObject415.bin"/><Relationship Id="rId25" Type="http://schemas.openxmlformats.org/officeDocument/2006/relationships/oleObject" Target="../embeddings/oleObject42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04.wmf"/><Relationship Id="rId20" Type="http://schemas.openxmlformats.org/officeDocument/2006/relationships/oleObject" Target="../embeddings/oleObject417.bin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410.bin"/><Relationship Id="rId11" Type="http://schemas.openxmlformats.org/officeDocument/2006/relationships/image" Target="../media/image296.emf"/><Relationship Id="rId24" Type="http://schemas.openxmlformats.org/officeDocument/2006/relationships/image" Target="../media/image40.wmf"/><Relationship Id="rId5" Type="http://schemas.openxmlformats.org/officeDocument/2006/relationships/image" Target="../media/image303.png"/><Relationship Id="rId15" Type="http://schemas.openxmlformats.org/officeDocument/2006/relationships/image" Target="../media/image298.emf"/><Relationship Id="rId23" Type="http://schemas.openxmlformats.org/officeDocument/2006/relationships/oleObject" Target="../embeddings/oleObject419.bin"/><Relationship Id="rId28" Type="http://schemas.openxmlformats.org/officeDocument/2006/relationships/image" Target="../media/image302.emf"/><Relationship Id="rId10" Type="http://schemas.openxmlformats.org/officeDocument/2006/relationships/oleObject" Target="../embeddings/oleObject412.bin"/><Relationship Id="rId19" Type="http://schemas.openxmlformats.org/officeDocument/2006/relationships/image" Target="../media/image299.emf"/><Relationship Id="rId4" Type="http://schemas.openxmlformats.org/officeDocument/2006/relationships/image" Target="../media/image293.emf"/><Relationship Id="rId9" Type="http://schemas.openxmlformats.org/officeDocument/2006/relationships/image" Target="../media/image295.wmf"/><Relationship Id="rId14" Type="http://schemas.openxmlformats.org/officeDocument/2006/relationships/oleObject" Target="../embeddings/oleObject414.bin"/><Relationship Id="rId22" Type="http://schemas.openxmlformats.org/officeDocument/2006/relationships/oleObject" Target="../embeddings/oleObject418.bin"/><Relationship Id="rId27" Type="http://schemas.openxmlformats.org/officeDocument/2006/relationships/oleObject" Target="../embeddings/oleObject421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emf"/><Relationship Id="rId3" Type="http://schemas.openxmlformats.org/officeDocument/2006/relationships/image" Target="../media/image304.wmf"/><Relationship Id="rId7" Type="http://schemas.openxmlformats.org/officeDocument/2006/relationships/oleObject" Target="../embeddings/oleObject423.bin"/><Relationship Id="rId12" Type="http://schemas.openxmlformats.org/officeDocument/2006/relationships/image" Target="../media/image3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309.png"/><Relationship Id="rId11" Type="http://schemas.openxmlformats.org/officeDocument/2006/relationships/image" Target="../media/image310.png"/><Relationship Id="rId5" Type="http://schemas.openxmlformats.org/officeDocument/2006/relationships/image" Target="../media/image306.emf"/><Relationship Id="rId10" Type="http://schemas.openxmlformats.org/officeDocument/2006/relationships/image" Target="../media/image308.emf"/><Relationship Id="rId4" Type="http://schemas.openxmlformats.org/officeDocument/2006/relationships/oleObject" Target="../embeddings/oleObject422.bin"/><Relationship Id="rId9" Type="http://schemas.openxmlformats.org/officeDocument/2006/relationships/oleObject" Target="../embeddings/oleObject424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emf"/><Relationship Id="rId13" Type="http://schemas.openxmlformats.org/officeDocument/2006/relationships/oleObject" Target="../embeddings/oleObject430.bin"/><Relationship Id="rId18" Type="http://schemas.openxmlformats.org/officeDocument/2006/relationships/image" Target="../media/image319.wmf"/><Relationship Id="rId3" Type="http://schemas.openxmlformats.org/officeDocument/2006/relationships/oleObject" Target="../embeddings/oleObject425.bin"/><Relationship Id="rId21" Type="http://schemas.openxmlformats.org/officeDocument/2006/relationships/image" Target="../media/image323.png"/><Relationship Id="rId7" Type="http://schemas.openxmlformats.org/officeDocument/2006/relationships/oleObject" Target="../embeddings/oleObject427.bin"/><Relationship Id="rId12" Type="http://schemas.openxmlformats.org/officeDocument/2006/relationships/image" Target="../media/image316.emf"/><Relationship Id="rId17" Type="http://schemas.openxmlformats.org/officeDocument/2006/relationships/oleObject" Target="../embeddings/oleObject432.bin"/><Relationship Id="rId25" Type="http://schemas.openxmlformats.org/officeDocument/2006/relationships/image" Target="../media/image322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18.wmf"/><Relationship Id="rId20" Type="http://schemas.openxmlformats.org/officeDocument/2006/relationships/image" Target="../media/image320.emf"/><Relationship Id="rId1" Type="http://schemas.openxmlformats.org/officeDocument/2006/relationships/vmlDrawing" Target="../drawings/vmlDrawing30.vml"/><Relationship Id="rId6" Type="http://schemas.openxmlformats.org/officeDocument/2006/relationships/image" Target="../media/image313.emf"/><Relationship Id="rId11" Type="http://schemas.openxmlformats.org/officeDocument/2006/relationships/oleObject" Target="../embeddings/oleObject429.bin"/><Relationship Id="rId24" Type="http://schemas.openxmlformats.org/officeDocument/2006/relationships/oleObject" Target="../embeddings/oleObject435.bin"/><Relationship Id="rId5" Type="http://schemas.openxmlformats.org/officeDocument/2006/relationships/oleObject" Target="../embeddings/oleObject426.bin"/><Relationship Id="rId15" Type="http://schemas.openxmlformats.org/officeDocument/2006/relationships/oleObject" Target="../embeddings/oleObject431.bin"/><Relationship Id="rId23" Type="http://schemas.openxmlformats.org/officeDocument/2006/relationships/image" Target="../media/image321.emf"/><Relationship Id="rId10" Type="http://schemas.openxmlformats.org/officeDocument/2006/relationships/image" Target="../media/image315.emf"/><Relationship Id="rId19" Type="http://schemas.openxmlformats.org/officeDocument/2006/relationships/oleObject" Target="../embeddings/oleObject433.bin"/><Relationship Id="rId4" Type="http://schemas.openxmlformats.org/officeDocument/2006/relationships/image" Target="../media/image312.emf"/><Relationship Id="rId9" Type="http://schemas.openxmlformats.org/officeDocument/2006/relationships/oleObject" Target="../embeddings/oleObject428.bin"/><Relationship Id="rId14" Type="http://schemas.openxmlformats.org/officeDocument/2006/relationships/image" Target="../media/image317.wmf"/><Relationship Id="rId22" Type="http://schemas.openxmlformats.org/officeDocument/2006/relationships/oleObject" Target="../embeddings/oleObject434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emf"/><Relationship Id="rId13" Type="http://schemas.openxmlformats.org/officeDocument/2006/relationships/oleObject" Target="../embeddings/oleObject441.bin"/><Relationship Id="rId18" Type="http://schemas.openxmlformats.org/officeDocument/2006/relationships/image" Target="../media/image331.emf"/><Relationship Id="rId3" Type="http://schemas.openxmlformats.org/officeDocument/2006/relationships/oleObject" Target="../embeddings/oleObject436.bin"/><Relationship Id="rId7" Type="http://schemas.openxmlformats.org/officeDocument/2006/relationships/oleObject" Target="../embeddings/oleObject438.bin"/><Relationship Id="rId12" Type="http://schemas.openxmlformats.org/officeDocument/2006/relationships/image" Target="../media/image328.emf"/><Relationship Id="rId17" Type="http://schemas.openxmlformats.org/officeDocument/2006/relationships/oleObject" Target="../embeddings/oleObject44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30.emf"/><Relationship Id="rId20" Type="http://schemas.openxmlformats.org/officeDocument/2006/relationships/image" Target="../media/image333.png"/><Relationship Id="rId1" Type="http://schemas.openxmlformats.org/officeDocument/2006/relationships/vmlDrawing" Target="../drawings/vmlDrawing31.vml"/><Relationship Id="rId6" Type="http://schemas.openxmlformats.org/officeDocument/2006/relationships/image" Target="../media/image325.emf"/><Relationship Id="rId11" Type="http://schemas.openxmlformats.org/officeDocument/2006/relationships/oleObject" Target="../embeddings/oleObject440.bin"/><Relationship Id="rId5" Type="http://schemas.openxmlformats.org/officeDocument/2006/relationships/oleObject" Target="../embeddings/oleObject437.bin"/><Relationship Id="rId15" Type="http://schemas.openxmlformats.org/officeDocument/2006/relationships/oleObject" Target="../embeddings/oleObject442.bin"/><Relationship Id="rId10" Type="http://schemas.openxmlformats.org/officeDocument/2006/relationships/image" Target="../media/image327.emf"/><Relationship Id="rId19" Type="http://schemas.openxmlformats.org/officeDocument/2006/relationships/image" Target="../media/image332.png"/><Relationship Id="rId4" Type="http://schemas.openxmlformats.org/officeDocument/2006/relationships/image" Target="../media/image324.emf"/><Relationship Id="rId9" Type="http://schemas.openxmlformats.org/officeDocument/2006/relationships/oleObject" Target="../embeddings/oleObject439.bin"/><Relationship Id="rId14" Type="http://schemas.openxmlformats.org/officeDocument/2006/relationships/image" Target="../media/image329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&#32437;&#27874;.MP4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2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2"/>
          <p:cNvGraphicFramePr>
            <a:graphicFrameLocks noGrp="1" noChangeAspect="1"/>
          </p:cNvGraphicFramePr>
          <p:nvPr>
            <p:ph/>
          </p:nvPr>
        </p:nvGraphicFramePr>
        <p:xfrm>
          <a:off x="4572000" y="0"/>
          <a:ext cx="457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r:id="rId3" imgW="10266667" imgH="7714286" progId="PBrush">
                  <p:embed/>
                </p:oleObj>
              </mc:Choice>
              <mc:Fallback>
                <p:oleObj r:id="rId3" imgW="10266667" imgH="7714286" progId="PBrush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0"/>
                        <a:ext cx="4572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717550" y="857250"/>
            <a:ext cx="3494088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8000" baseline="0">
                <a:latin typeface="Times New Roman" panose="02020603050405020304" pitchFamily="18" charset="0"/>
                <a:ea typeface="隶书" panose="02010509060101010101" pitchFamily="49" charset="-122"/>
              </a:rPr>
              <a:t>第四篇</a:t>
            </a:r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754063" y="2192338"/>
            <a:ext cx="3205162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7200" b="0" baseline="0">
                <a:latin typeface="Times New Roman" panose="02020603050405020304" pitchFamily="18" charset="0"/>
                <a:ea typeface="隶书" panose="02010509060101010101" pitchFamily="49" charset="-122"/>
              </a:rPr>
              <a:t>振动与</a:t>
            </a:r>
          </a:p>
          <a:p>
            <a:pPr algn="ctr" eaLnBrk="1" hangingPunct="1">
              <a:lnSpc>
                <a:spcPct val="80000"/>
              </a:lnSpc>
            </a:pPr>
            <a:r>
              <a:rPr lang="zh-CN" altLang="en-US" sz="7200" b="0" baseline="0">
                <a:latin typeface="Times New Roman" panose="02020603050405020304" pitchFamily="18" charset="0"/>
                <a:ea typeface="隶书" panose="02010509060101010101" pitchFamily="49" charset="-122"/>
              </a:rPr>
              <a:t>波动</a:t>
            </a: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395288" y="4508500"/>
            <a:ext cx="37385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000" baseline="0">
                <a:solidFill>
                  <a:srgbClr val="FF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机械波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75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autoUpdateAnimBg="0"/>
      <p:bldP spid="3077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aigo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9144000" cy="6248400"/>
          </a:xfrm>
          <a:prstGeom prst="rect">
            <a:avLst/>
          </a:prstGeom>
          <a:noFill/>
          <a:ln w="9525">
            <a:solidFill>
              <a:srgbClr val="FF00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76200" y="-26988"/>
            <a:ext cx="7491413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>
                <a:solidFill>
                  <a:srgbClr val="FF0000"/>
                </a:solidFill>
              </a:rPr>
              <a:t>AIGO: </a:t>
            </a:r>
            <a:r>
              <a:rPr lang="en-US" altLang="zh-CN">
                <a:solidFill>
                  <a:srgbClr val="FF0000"/>
                </a:solidFill>
              </a:rPr>
              <a:t>Australian International Gravitational-wave Observatory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未命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9144000" cy="621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179388" y="0"/>
            <a:ext cx="645001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>
                <a:solidFill>
                  <a:srgbClr val="FF0000"/>
                </a:solidFill>
              </a:rPr>
              <a:t>LISA: Laser Interferometric Space Antenna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3316" name="文本框 1"/>
          <p:cNvSpPr txBox="1">
            <a:spLocks noChangeArrowheads="1"/>
          </p:cNvSpPr>
          <p:nvPr/>
        </p:nvSpPr>
        <p:spPr bwMode="auto">
          <a:xfrm>
            <a:off x="185738" y="1484313"/>
            <a:ext cx="2586037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>
                <a:solidFill>
                  <a:srgbClr val="FF0000"/>
                </a:solidFill>
              </a:rPr>
              <a:t>中国：天琴计划</a:t>
            </a:r>
          </a:p>
        </p:txBody>
      </p:sp>
      <p:pic>
        <p:nvPicPr>
          <p:cNvPr id="13318" name="Picture 6" descr="https://gss0.bdstatic.com/-4o3dSag_xI4khGkpoWK1HF6hhy/baike/c0%3Dbaike80%2C5%2C5%2C80%2C26/sign=9c57944c357adab429dd1311eabdd879/adaf2edda3cc7cd9e95e13bd3a01213fb80e916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238" y="1412875"/>
            <a:ext cx="903287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3887788" y="3303588"/>
          <a:ext cx="2706687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59" r:id="rId3" imgW="2572109" imgH="1095528" progId="PBrush">
                  <p:embed/>
                </p:oleObj>
              </mc:Choice>
              <mc:Fallback>
                <p:oleObj r:id="rId3" imgW="2572109" imgH="1095528" progId="PBrush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7788" y="3303588"/>
                        <a:ext cx="2706687" cy="1095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3"/>
          <p:cNvGraphicFramePr>
            <a:graphicFrameLocks noChangeAspect="1"/>
          </p:cNvGraphicFramePr>
          <p:nvPr/>
        </p:nvGraphicFramePr>
        <p:xfrm>
          <a:off x="6659563" y="3295650"/>
          <a:ext cx="2562225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0" r:id="rId5" imgW="2561905" imgH="1085714" progId="PBrush">
                  <p:embed/>
                </p:oleObj>
              </mc:Choice>
              <mc:Fallback>
                <p:oleObj r:id="rId5" imgW="2561905" imgH="1085714" progId="PBrush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9563" y="3295650"/>
                        <a:ext cx="2562225" cy="1085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6" name="Object 4"/>
          <p:cNvGraphicFramePr>
            <a:graphicFrameLocks noChangeAspect="1"/>
          </p:cNvGraphicFramePr>
          <p:nvPr/>
        </p:nvGraphicFramePr>
        <p:xfrm>
          <a:off x="6032500" y="1238250"/>
          <a:ext cx="1095375" cy="257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1" r:id="rId7" imgW="1095528" imgH="2572109" progId="PBrush">
                  <p:embed/>
                </p:oleObj>
              </mc:Choice>
              <mc:Fallback>
                <p:oleObj r:id="rId7" imgW="1095528" imgH="2572109" progId="PBrush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0" y="1238250"/>
                        <a:ext cx="1095375" cy="2571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7" name="Object 5"/>
          <p:cNvGraphicFramePr>
            <a:graphicFrameLocks noChangeAspect="1"/>
          </p:cNvGraphicFramePr>
          <p:nvPr/>
        </p:nvGraphicFramePr>
        <p:xfrm>
          <a:off x="6081713" y="4191000"/>
          <a:ext cx="1095375" cy="2335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2" r:id="rId9" imgW="1095528" imgH="2572109" progId="PBrush">
                  <p:embed/>
                </p:oleObj>
              </mc:Choice>
              <mc:Fallback>
                <p:oleObj r:id="rId9" imgW="1095528" imgH="2572109" progId="PBrush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1713" y="4191000"/>
                        <a:ext cx="1095375" cy="2335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0" name="Oval 8"/>
          <p:cNvSpPr>
            <a:spLocks noChangeArrowheads="1"/>
          </p:cNvSpPr>
          <p:nvPr/>
        </p:nvSpPr>
        <p:spPr bwMode="auto">
          <a:xfrm>
            <a:off x="6453188" y="3651250"/>
            <a:ext cx="228600" cy="736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0" y="581025"/>
            <a:ext cx="4679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baseline="0">
                <a:latin typeface="Times New Roman" panose="02020603050405020304" pitchFamily="18" charset="0"/>
              </a:rPr>
              <a:t>   </a:t>
            </a:r>
            <a:r>
              <a:rPr lang="en-US" altLang="zh-CN" baseline="0">
                <a:solidFill>
                  <a:srgbClr val="0000FF"/>
                </a:solidFill>
                <a:latin typeface="Times New Roman" panose="02020603050405020304" pitchFamily="18" charset="0"/>
              </a:rPr>
              <a:t>1.5</a:t>
            </a:r>
            <a:r>
              <a:rPr lang="zh-CN" altLang="zh-CN" baseline="0">
                <a:solidFill>
                  <a:srgbClr val="0000FF"/>
                </a:solidFill>
                <a:latin typeface="Times New Roman" panose="02020603050405020304" pitchFamily="18" charset="0"/>
              </a:rPr>
              <a:t>  </a:t>
            </a:r>
            <a:r>
              <a:rPr lang="zh-CN" altLang="en-US" baseline="0">
                <a:solidFill>
                  <a:srgbClr val="0000FF"/>
                </a:solidFill>
                <a:latin typeface="Times New Roman" panose="02020603050405020304" pitchFamily="18" charset="0"/>
              </a:rPr>
              <a:t>波的几何描述</a:t>
            </a:r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323850" y="1341438"/>
            <a:ext cx="52927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3200" baseline="0">
                <a:solidFill>
                  <a:srgbClr val="FF0000"/>
                </a:solidFill>
                <a:latin typeface="Times New Roman" panose="02020603050405020304" pitchFamily="18" charset="0"/>
              </a:rPr>
              <a:t>  </a:t>
            </a:r>
            <a:r>
              <a:rPr lang="zh-CN" altLang="en-US" baseline="0">
                <a:latin typeface="Times New Roman" panose="02020603050405020304" pitchFamily="18" charset="0"/>
              </a:rPr>
              <a:t>（</a:t>
            </a:r>
            <a:r>
              <a:rPr lang="en-US" altLang="zh-CN" baseline="0">
                <a:latin typeface="Times New Roman" panose="02020603050405020304" pitchFamily="18" charset="0"/>
              </a:rPr>
              <a:t>1</a:t>
            </a:r>
            <a:r>
              <a:rPr lang="zh-CN" altLang="en-US" baseline="0">
                <a:latin typeface="Times New Roman" panose="02020603050405020304" pitchFamily="18" charset="0"/>
              </a:rPr>
              <a:t>）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  波阵面（波面）</a:t>
            </a:r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1476375" y="1881188"/>
            <a:ext cx="32448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振动位相相同的点</a:t>
            </a:r>
            <a:r>
              <a:rPr lang="zh-CN" altLang="en-US" baseline="0">
                <a:latin typeface="Times New Roman" panose="02020603050405020304" pitchFamily="18" charset="0"/>
              </a:rPr>
              <a:t>组成的面 。  </a:t>
            </a:r>
          </a:p>
        </p:txBody>
      </p:sp>
      <p:sp>
        <p:nvSpPr>
          <p:cNvPr id="8205" name="Rectangle 13"/>
          <p:cNvSpPr>
            <a:spLocks noChangeArrowheads="1"/>
          </p:cNvSpPr>
          <p:nvPr/>
        </p:nvSpPr>
        <p:spPr bwMode="auto">
          <a:xfrm>
            <a:off x="6929438" y="2576513"/>
            <a:ext cx="27971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波阵面</a:t>
            </a:r>
          </a:p>
        </p:txBody>
      </p:sp>
      <p:sp>
        <p:nvSpPr>
          <p:cNvPr id="8206" name="Rectangle 14"/>
          <p:cNvSpPr>
            <a:spLocks noChangeArrowheads="1"/>
          </p:cNvSpPr>
          <p:nvPr/>
        </p:nvSpPr>
        <p:spPr bwMode="auto">
          <a:xfrm>
            <a:off x="539750" y="3068638"/>
            <a:ext cx="5135563" cy="116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baseline="0">
                <a:latin typeface="Times New Roman" panose="02020603050405020304" pitchFamily="18" charset="0"/>
              </a:rPr>
              <a:t>  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球面波</a:t>
            </a:r>
            <a:r>
              <a:rPr lang="zh-CN" altLang="en-US" baseline="0">
                <a:latin typeface="Times New Roman" panose="02020603050405020304" pitchFamily="18" charset="0"/>
              </a:rPr>
              <a:t>的波面是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球面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zh-CN" baseline="0">
                <a:latin typeface="Times New Roman" panose="02020603050405020304" pitchFamily="18" charset="0"/>
              </a:rPr>
              <a:t>  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平面波</a:t>
            </a:r>
            <a:r>
              <a:rPr lang="zh-CN" altLang="en-US" baseline="0">
                <a:latin typeface="Times New Roman" panose="02020603050405020304" pitchFamily="18" charset="0"/>
              </a:rPr>
              <a:t>的波面是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平面</a:t>
            </a:r>
          </a:p>
        </p:txBody>
      </p:sp>
      <p:sp>
        <p:nvSpPr>
          <p:cNvPr id="8207" name="AutoShape 15"/>
          <p:cNvSpPr>
            <a:spLocks/>
          </p:cNvSpPr>
          <p:nvPr/>
        </p:nvSpPr>
        <p:spPr bwMode="auto">
          <a:xfrm>
            <a:off x="509588" y="3349625"/>
            <a:ext cx="296862" cy="608013"/>
          </a:xfrm>
          <a:prstGeom prst="leftBrace">
            <a:avLst>
              <a:gd name="adj1" fmla="val 25687"/>
              <a:gd name="adj2" fmla="val 51537"/>
            </a:avLst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8208" name="Rectangle 16"/>
          <p:cNvSpPr>
            <a:spLocks noChangeArrowheads="1"/>
          </p:cNvSpPr>
          <p:nvPr/>
        </p:nvSpPr>
        <p:spPr bwMode="auto">
          <a:xfrm>
            <a:off x="792163" y="4689475"/>
            <a:ext cx="55086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点波源产生球面波。</a:t>
            </a:r>
          </a:p>
        </p:txBody>
      </p:sp>
      <p:sp>
        <p:nvSpPr>
          <p:cNvPr id="8209" name="Oval 17"/>
          <p:cNvSpPr>
            <a:spLocks noChangeArrowheads="1"/>
          </p:cNvSpPr>
          <p:nvPr/>
        </p:nvSpPr>
        <p:spPr bwMode="auto">
          <a:xfrm>
            <a:off x="7664152" y="3765550"/>
            <a:ext cx="76200" cy="73660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8210" name="Oval 18"/>
          <p:cNvSpPr>
            <a:spLocks noChangeArrowheads="1"/>
          </p:cNvSpPr>
          <p:nvPr/>
        </p:nvSpPr>
        <p:spPr bwMode="auto">
          <a:xfrm rot="-5400000">
            <a:off x="6924675" y="4784725"/>
            <a:ext cx="76200" cy="73660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8211" name="Oval 19"/>
          <p:cNvSpPr>
            <a:spLocks noChangeArrowheads="1"/>
          </p:cNvSpPr>
          <p:nvPr/>
        </p:nvSpPr>
        <p:spPr bwMode="auto">
          <a:xfrm>
            <a:off x="5494471" y="3613362"/>
            <a:ext cx="76200" cy="73660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8212" name="Oval 20"/>
          <p:cNvSpPr>
            <a:spLocks noChangeArrowheads="1"/>
          </p:cNvSpPr>
          <p:nvPr/>
        </p:nvSpPr>
        <p:spPr bwMode="auto">
          <a:xfrm rot="-5400000">
            <a:off x="6834188" y="2393950"/>
            <a:ext cx="76200" cy="73660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sp>
        <p:nvSpPr>
          <p:cNvPr id="8214" name="Rectangle 22"/>
          <p:cNvSpPr>
            <a:spLocks noChangeArrowheads="1"/>
          </p:cNvSpPr>
          <p:nvPr/>
        </p:nvSpPr>
        <p:spPr bwMode="auto">
          <a:xfrm>
            <a:off x="792163" y="5408613"/>
            <a:ext cx="63722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球面波在远处可看成平面波。</a:t>
            </a:r>
          </a:p>
        </p:txBody>
      </p:sp>
      <p:sp>
        <p:nvSpPr>
          <p:cNvPr id="15383" name="Text Box 23"/>
          <p:cNvSpPr txBox="1">
            <a:spLocks noChangeArrowheads="1"/>
          </p:cNvSpPr>
          <p:nvPr/>
        </p:nvSpPr>
        <p:spPr bwMode="auto">
          <a:xfrm>
            <a:off x="8807450" y="64008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aseline="0">
                <a:latin typeface="Times New Roman" panose="02020603050405020304" pitchFamily="18" charset="0"/>
              </a:rPr>
              <a:t>4</a:t>
            </a:r>
          </a:p>
        </p:txBody>
      </p:sp>
      <p:cxnSp>
        <p:nvCxnSpPr>
          <p:cNvPr id="3" name="直接箭头连接符 2"/>
          <p:cNvCxnSpPr>
            <a:cxnSpLocks noChangeShapeType="1"/>
          </p:cNvCxnSpPr>
          <p:nvPr/>
        </p:nvCxnSpPr>
        <p:spPr bwMode="auto">
          <a:xfrm>
            <a:off x="5867400" y="2312988"/>
            <a:ext cx="811213" cy="0"/>
          </a:xfrm>
          <a:prstGeom prst="straightConnector1">
            <a:avLst/>
          </a:prstGeom>
          <a:noFill/>
          <a:ln w="44450" algn="ctr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直接箭头连接符 25"/>
          <p:cNvCxnSpPr>
            <a:cxnSpLocks noChangeShapeType="1"/>
          </p:cNvCxnSpPr>
          <p:nvPr/>
        </p:nvCxnSpPr>
        <p:spPr bwMode="auto">
          <a:xfrm>
            <a:off x="5918200" y="5589588"/>
            <a:ext cx="811213" cy="0"/>
          </a:xfrm>
          <a:prstGeom prst="straightConnector1">
            <a:avLst/>
          </a:prstGeom>
          <a:noFill/>
          <a:ln w="44450" algn="ctr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直接箭头连接符 26"/>
          <p:cNvCxnSpPr>
            <a:cxnSpLocks noChangeShapeType="1"/>
          </p:cNvCxnSpPr>
          <p:nvPr/>
        </p:nvCxnSpPr>
        <p:spPr bwMode="auto">
          <a:xfrm rot="5400000">
            <a:off x="7766844" y="3474244"/>
            <a:ext cx="811212" cy="0"/>
          </a:xfrm>
          <a:prstGeom prst="straightConnector1">
            <a:avLst/>
          </a:prstGeom>
          <a:noFill/>
          <a:ln w="44450" algn="ctr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直接箭头连接符 27"/>
          <p:cNvCxnSpPr>
            <a:cxnSpLocks noChangeShapeType="1"/>
          </p:cNvCxnSpPr>
          <p:nvPr/>
        </p:nvCxnSpPr>
        <p:spPr bwMode="auto">
          <a:xfrm rot="5400000">
            <a:off x="4529932" y="3544094"/>
            <a:ext cx="811212" cy="0"/>
          </a:xfrm>
          <a:prstGeom prst="straightConnector1">
            <a:avLst/>
          </a:prstGeom>
          <a:noFill/>
          <a:ln w="44450" algn="ctr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5435600" y="20638"/>
            <a:ext cx="3695700" cy="2322512"/>
            <a:chOff x="5435600" y="21396"/>
            <a:chExt cx="3696433" cy="2321952"/>
          </a:xfrm>
        </p:grpSpPr>
        <p:pic>
          <p:nvPicPr>
            <p:cNvPr id="15389" name="图片 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7422" y="41869"/>
              <a:ext cx="3244611" cy="2301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90" name="Rectangle 13"/>
            <p:cNvSpPr>
              <a:spLocks noChangeArrowheads="1"/>
            </p:cNvSpPr>
            <p:nvPr/>
          </p:nvSpPr>
          <p:spPr bwMode="auto">
            <a:xfrm>
              <a:off x="5435600" y="21396"/>
              <a:ext cx="279717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400" baseline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水波的波阵面</a:t>
              </a:r>
            </a:p>
          </p:txBody>
        </p:sp>
      </p:grpSp>
      <p:sp>
        <p:nvSpPr>
          <p:cNvPr id="2" name="椭圆 1"/>
          <p:cNvSpPr/>
          <p:nvPr/>
        </p:nvSpPr>
        <p:spPr bwMode="auto">
          <a:xfrm>
            <a:off x="4988496" y="2343150"/>
            <a:ext cx="3277047" cy="3277047"/>
          </a:xfrm>
          <a:prstGeom prst="ellipse">
            <a:avLst/>
          </a:prstGeom>
          <a:noFill/>
          <a:ln w="317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5436096" y="2791456"/>
            <a:ext cx="2339582" cy="2339582"/>
          </a:xfrm>
          <a:prstGeom prst="ellipse">
            <a:avLst/>
          </a:prstGeom>
          <a:noFill/>
          <a:ln w="317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75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8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8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75"/>
                                        <p:tgtEl>
                                          <p:spTgt spid="8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75"/>
                                        <p:tgtEl>
                                          <p:spTgt spid="8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0" grpId="0" animBg="1"/>
      <p:bldP spid="8201" grpId="0" autoUpdateAnimBg="0"/>
      <p:bldP spid="8202" grpId="0" autoUpdateAnimBg="0"/>
      <p:bldP spid="8204" grpId="0" autoUpdateAnimBg="0"/>
      <p:bldP spid="8205" grpId="0" autoUpdateAnimBg="0"/>
      <p:bldP spid="8206" grpId="0" autoUpdateAnimBg="0"/>
      <p:bldP spid="8207" grpId="0" animBg="1"/>
      <p:bldP spid="8208" grpId="0" autoUpdateAnimBg="0"/>
      <p:bldP spid="8209" grpId="0" animBg="1"/>
      <p:bldP spid="8210" grpId="0" animBg="1"/>
      <p:bldP spid="8211" grpId="0" animBg="1"/>
      <p:bldP spid="8212" grpId="0" animBg="1"/>
      <p:bldP spid="8214" grpId="0" autoUpdateAnimBg="0"/>
      <p:bldP spid="2" grpId="0" animBg="1"/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914400" y="5334000"/>
            <a:ext cx="4648200" cy="914400"/>
            <a:chOff x="0" y="0"/>
            <a:chExt cx="2928" cy="576"/>
          </a:xfrm>
        </p:grpSpPr>
        <p:sp>
          <p:nvSpPr>
            <p:cNvPr id="16424" name="Line 3"/>
            <p:cNvSpPr>
              <a:spLocks noChangeShapeType="1"/>
            </p:cNvSpPr>
            <p:nvPr/>
          </p:nvSpPr>
          <p:spPr bwMode="auto">
            <a:xfrm>
              <a:off x="0" y="0"/>
              <a:ext cx="29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425" name="Line 4"/>
            <p:cNvSpPr>
              <a:spLocks noChangeShapeType="1"/>
            </p:cNvSpPr>
            <p:nvPr/>
          </p:nvSpPr>
          <p:spPr bwMode="auto">
            <a:xfrm>
              <a:off x="48" y="288"/>
              <a:ext cx="28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426" name="Line 5"/>
            <p:cNvSpPr>
              <a:spLocks noChangeShapeType="1"/>
            </p:cNvSpPr>
            <p:nvPr/>
          </p:nvSpPr>
          <p:spPr bwMode="auto">
            <a:xfrm>
              <a:off x="48" y="576"/>
              <a:ext cx="28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9222" name="Text Box 6"/>
          <p:cNvSpPr txBox="1">
            <a:spLocks noChangeArrowheads="1"/>
          </p:cNvSpPr>
          <p:nvPr/>
        </p:nvSpPr>
        <p:spPr bwMode="auto">
          <a:xfrm>
            <a:off x="1333500" y="4149725"/>
            <a:ext cx="2590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平面波</a:t>
            </a:r>
            <a:r>
              <a:rPr lang="zh-CN" altLang="zh-CN" baseline="0">
                <a:latin typeface="Times New Roman" panose="02020603050405020304" pitchFamily="18" charset="0"/>
              </a:rPr>
              <a:t>——</a:t>
            </a:r>
            <a:endParaRPr lang="zh-CN" altLang="zh-CN" sz="2400" b="0" baseline="0">
              <a:latin typeface="Times New Roman" panose="02020603050405020304" pitchFamily="18" charset="0"/>
            </a:endParaRPr>
          </a:p>
        </p:txBody>
      </p:sp>
      <p:sp>
        <p:nvSpPr>
          <p:cNvPr id="9223" name="Rectangle 7"/>
          <p:cNvSpPr>
            <a:spLocks noChangeArrowheads="1"/>
          </p:cNvSpPr>
          <p:nvPr/>
        </p:nvSpPr>
        <p:spPr bwMode="auto">
          <a:xfrm>
            <a:off x="8067675" y="2354263"/>
            <a:ext cx="914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波线</a:t>
            </a:r>
          </a:p>
        </p:txBody>
      </p: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2971800" y="4419600"/>
            <a:ext cx="2057400" cy="2057400"/>
            <a:chOff x="0" y="0"/>
            <a:chExt cx="1296" cy="1296"/>
          </a:xfrm>
        </p:grpSpPr>
        <p:grpSp>
          <p:nvGrpSpPr>
            <p:cNvPr id="16418" name="Group 9"/>
            <p:cNvGrpSpPr>
              <a:grpSpLocks/>
            </p:cNvGrpSpPr>
            <p:nvPr/>
          </p:nvGrpSpPr>
          <p:grpSpPr bwMode="auto">
            <a:xfrm>
              <a:off x="0" y="336"/>
              <a:ext cx="768" cy="960"/>
              <a:chOff x="0" y="0"/>
              <a:chExt cx="768" cy="960"/>
            </a:xfrm>
          </p:grpSpPr>
          <p:sp>
            <p:nvSpPr>
              <p:cNvPr id="16421" name="Line 10"/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96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422" name="Line 11"/>
              <p:cNvSpPr>
                <a:spLocks noChangeShapeType="1"/>
              </p:cNvSpPr>
              <p:nvPr/>
            </p:nvSpPr>
            <p:spPr bwMode="auto">
              <a:xfrm>
                <a:off x="384" y="0"/>
                <a:ext cx="0" cy="96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423" name="Line 12"/>
              <p:cNvSpPr>
                <a:spLocks noChangeShapeType="1"/>
              </p:cNvSpPr>
              <p:nvPr/>
            </p:nvSpPr>
            <p:spPr bwMode="auto">
              <a:xfrm>
                <a:off x="768" y="0"/>
                <a:ext cx="0" cy="960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6419" name="Rectangle 13"/>
            <p:cNvSpPr>
              <a:spLocks noChangeArrowheads="1"/>
            </p:cNvSpPr>
            <p:nvPr/>
          </p:nvSpPr>
          <p:spPr bwMode="auto">
            <a:xfrm>
              <a:off x="816" y="0"/>
              <a:ext cx="480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aseline="0">
                  <a:solidFill>
                    <a:srgbClr val="00B050"/>
                  </a:solidFill>
                  <a:latin typeface="Times New Roman" panose="02020603050405020304" pitchFamily="18" charset="0"/>
                </a:rPr>
                <a:t>波前</a:t>
              </a:r>
            </a:p>
          </p:txBody>
        </p:sp>
        <p:sp>
          <p:nvSpPr>
            <p:cNvPr id="16420" name="Rectangle 14"/>
            <p:cNvSpPr>
              <a:spLocks noChangeArrowheads="1"/>
            </p:cNvSpPr>
            <p:nvPr/>
          </p:nvSpPr>
          <p:spPr bwMode="auto">
            <a:xfrm>
              <a:off x="0" y="0"/>
              <a:ext cx="480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aseline="0">
                  <a:latin typeface="Times New Roman" panose="02020603050405020304" pitchFamily="18" charset="0"/>
                </a:rPr>
                <a:t>波面</a:t>
              </a:r>
            </a:p>
          </p:txBody>
        </p:sp>
      </p:grpSp>
      <p:sp>
        <p:nvSpPr>
          <p:cNvPr id="9231" name="Rectangle 15"/>
          <p:cNvSpPr>
            <a:spLocks noChangeArrowheads="1"/>
          </p:cNvSpPr>
          <p:nvPr/>
        </p:nvSpPr>
        <p:spPr bwMode="auto">
          <a:xfrm>
            <a:off x="5715000" y="5638800"/>
            <a:ext cx="1447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波线</a:t>
            </a:r>
          </a:p>
        </p:txBody>
      </p:sp>
      <p:sp>
        <p:nvSpPr>
          <p:cNvPr id="9232" name="Rectangle 16"/>
          <p:cNvSpPr>
            <a:spLocks noChangeArrowheads="1"/>
          </p:cNvSpPr>
          <p:nvPr/>
        </p:nvSpPr>
        <p:spPr bwMode="auto">
          <a:xfrm>
            <a:off x="468313" y="404813"/>
            <a:ext cx="43211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aseline="0">
                <a:latin typeface="Times New Roman" panose="02020603050405020304" pitchFamily="18" charset="0"/>
              </a:rPr>
              <a:t>（</a:t>
            </a:r>
            <a:r>
              <a:rPr lang="zh-CN" altLang="zh-CN" sz="3200" baseline="0">
                <a:latin typeface="Times New Roman" panose="02020603050405020304" pitchFamily="18" charset="0"/>
              </a:rPr>
              <a:t>2</a:t>
            </a:r>
            <a:r>
              <a:rPr lang="zh-CN" altLang="en-US" sz="3200" baseline="0">
                <a:latin typeface="Times New Roman" panose="02020603050405020304" pitchFamily="18" charset="0"/>
              </a:rPr>
              <a:t>）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波前</a:t>
            </a:r>
          </a:p>
        </p:txBody>
      </p:sp>
      <p:sp>
        <p:nvSpPr>
          <p:cNvPr id="9233" name="Rectangle 17"/>
          <p:cNvSpPr>
            <a:spLocks noChangeArrowheads="1"/>
          </p:cNvSpPr>
          <p:nvPr/>
        </p:nvSpPr>
        <p:spPr bwMode="auto">
          <a:xfrm>
            <a:off x="468313" y="1557338"/>
            <a:ext cx="39608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aseline="0">
                <a:latin typeface="Times New Roman" panose="02020603050405020304" pitchFamily="18" charset="0"/>
              </a:rPr>
              <a:t>（</a:t>
            </a:r>
            <a:r>
              <a:rPr lang="zh-CN" altLang="zh-CN" sz="3200" baseline="0">
                <a:latin typeface="Times New Roman" panose="02020603050405020304" pitchFamily="18" charset="0"/>
              </a:rPr>
              <a:t>3</a:t>
            </a:r>
            <a:r>
              <a:rPr lang="zh-CN" altLang="en-US" sz="3200" baseline="0">
                <a:latin typeface="Times New Roman" panose="02020603050405020304" pitchFamily="18" charset="0"/>
              </a:rPr>
              <a:t>）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波线</a:t>
            </a:r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4572000" y="1844675"/>
            <a:ext cx="3810000" cy="3733800"/>
            <a:chOff x="0" y="0"/>
            <a:chExt cx="2400" cy="2352"/>
          </a:xfrm>
        </p:grpSpPr>
        <p:grpSp>
          <p:nvGrpSpPr>
            <p:cNvPr id="16405" name="Group 19"/>
            <p:cNvGrpSpPr>
              <a:grpSpLocks/>
            </p:cNvGrpSpPr>
            <p:nvPr/>
          </p:nvGrpSpPr>
          <p:grpSpPr bwMode="auto">
            <a:xfrm>
              <a:off x="1200" y="528"/>
              <a:ext cx="1200" cy="672"/>
              <a:chOff x="0" y="0"/>
              <a:chExt cx="1104" cy="576"/>
            </a:xfrm>
          </p:grpSpPr>
          <p:sp>
            <p:nvSpPr>
              <p:cNvPr id="16416" name="Line 20"/>
              <p:cNvSpPr>
                <a:spLocks noChangeShapeType="1"/>
              </p:cNvSpPr>
              <p:nvPr/>
            </p:nvSpPr>
            <p:spPr bwMode="auto">
              <a:xfrm>
                <a:off x="0" y="576"/>
                <a:ext cx="110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417" name="Line 21"/>
              <p:cNvSpPr>
                <a:spLocks noChangeShapeType="1"/>
              </p:cNvSpPr>
              <p:nvPr/>
            </p:nvSpPr>
            <p:spPr bwMode="auto">
              <a:xfrm flipV="1">
                <a:off x="0" y="0"/>
                <a:ext cx="912" cy="5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6406" name="Group 22"/>
            <p:cNvGrpSpPr>
              <a:grpSpLocks/>
            </p:cNvGrpSpPr>
            <p:nvPr/>
          </p:nvGrpSpPr>
          <p:grpSpPr bwMode="auto">
            <a:xfrm rot="10800000">
              <a:off x="0" y="1200"/>
              <a:ext cx="1200" cy="672"/>
              <a:chOff x="0" y="0"/>
              <a:chExt cx="1104" cy="576"/>
            </a:xfrm>
          </p:grpSpPr>
          <p:sp>
            <p:nvSpPr>
              <p:cNvPr id="16414" name="Line 23"/>
              <p:cNvSpPr>
                <a:spLocks noChangeShapeType="1"/>
              </p:cNvSpPr>
              <p:nvPr/>
            </p:nvSpPr>
            <p:spPr bwMode="auto">
              <a:xfrm>
                <a:off x="0" y="576"/>
                <a:ext cx="110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415" name="Line 24"/>
              <p:cNvSpPr>
                <a:spLocks noChangeShapeType="1"/>
              </p:cNvSpPr>
              <p:nvPr/>
            </p:nvSpPr>
            <p:spPr bwMode="auto">
              <a:xfrm flipV="1">
                <a:off x="0" y="0"/>
                <a:ext cx="912" cy="5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6407" name="Group 25"/>
            <p:cNvGrpSpPr>
              <a:grpSpLocks/>
            </p:cNvGrpSpPr>
            <p:nvPr/>
          </p:nvGrpSpPr>
          <p:grpSpPr bwMode="auto">
            <a:xfrm>
              <a:off x="192" y="0"/>
              <a:ext cx="1008" cy="1200"/>
              <a:chOff x="0" y="0"/>
              <a:chExt cx="1008" cy="1152"/>
            </a:xfrm>
          </p:grpSpPr>
          <p:sp>
            <p:nvSpPr>
              <p:cNvPr id="16412" name="Line 26"/>
              <p:cNvSpPr>
                <a:spLocks noChangeShapeType="1"/>
              </p:cNvSpPr>
              <p:nvPr/>
            </p:nvSpPr>
            <p:spPr bwMode="auto">
              <a:xfrm flipV="1">
                <a:off x="1008" y="0"/>
                <a:ext cx="0" cy="115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13" name="Line 27"/>
              <p:cNvSpPr>
                <a:spLocks noChangeShapeType="1"/>
              </p:cNvSpPr>
              <p:nvPr/>
            </p:nvSpPr>
            <p:spPr bwMode="auto">
              <a:xfrm flipH="1" flipV="1">
                <a:off x="0" y="384"/>
                <a:ext cx="1008" cy="76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6408" name="Group 28"/>
            <p:cNvGrpSpPr>
              <a:grpSpLocks/>
            </p:cNvGrpSpPr>
            <p:nvPr/>
          </p:nvGrpSpPr>
          <p:grpSpPr bwMode="auto">
            <a:xfrm rot="10800000">
              <a:off x="1200" y="1200"/>
              <a:ext cx="1008" cy="1152"/>
              <a:chOff x="0" y="0"/>
              <a:chExt cx="1008" cy="1152"/>
            </a:xfrm>
          </p:grpSpPr>
          <p:sp>
            <p:nvSpPr>
              <p:cNvPr id="16410" name="Line 29"/>
              <p:cNvSpPr>
                <a:spLocks noChangeShapeType="1"/>
              </p:cNvSpPr>
              <p:nvPr/>
            </p:nvSpPr>
            <p:spPr bwMode="auto">
              <a:xfrm flipV="1">
                <a:off x="1008" y="0"/>
                <a:ext cx="0" cy="115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11" name="Line 30"/>
              <p:cNvSpPr>
                <a:spLocks noChangeShapeType="1"/>
              </p:cNvSpPr>
              <p:nvPr/>
            </p:nvSpPr>
            <p:spPr bwMode="auto">
              <a:xfrm flipH="1" flipV="1">
                <a:off x="0" y="384"/>
                <a:ext cx="1008" cy="76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409" name="Oval 31"/>
            <p:cNvSpPr>
              <a:spLocks noChangeArrowheads="1"/>
            </p:cNvSpPr>
            <p:nvPr/>
          </p:nvSpPr>
          <p:spPr bwMode="auto">
            <a:xfrm>
              <a:off x="1152" y="1152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</p:grpSp>
      <p:grpSp>
        <p:nvGrpSpPr>
          <p:cNvPr id="10" name="Group 32"/>
          <p:cNvGrpSpPr>
            <a:grpSpLocks/>
          </p:cNvGrpSpPr>
          <p:nvPr/>
        </p:nvGrpSpPr>
        <p:grpSpPr bwMode="auto">
          <a:xfrm>
            <a:off x="5003800" y="3216275"/>
            <a:ext cx="3605213" cy="1209675"/>
            <a:chOff x="0" y="864"/>
            <a:chExt cx="2271" cy="762"/>
          </a:xfrm>
        </p:grpSpPr>
        <p:sp>
          <p:nvSpPr>
            <p:cNvPr id="16399" name="Rectangle 33"/>
            <p:cNvSpPr>
              <a:spLocks noChangeArrowheads="1"/>
            </p:cNvSpPr>
            <p:nvPr/>
          </p:nvSpPr>
          <p:spPr bwMode="auto">
            <a:xfrm>
              <a:off x="288" y="864"/>
              <a:ext cx="768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400" baseline="0">
                  <a:latin typeface="Times New Roman" panose="02020603050405020304" pitchFamily="18" charset="0"/>
                </a:rPr>
                <a:t>波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zh-CN" altLang="en-US" sz="2400" baseline="0">
                  <a:latin typeface="Times New Roman" panose="02020603050405020304" pitchFamily="18" charset="0"/>
                </a:rPr>
                <a:t>面</a:t>
              </a:r>
            </a:p>
          </p:txBody>
        </p:sp>
        <p:sp>
          <p:nvSpPr>
            <p:cNvPr id="16400" name="Text Box 34"/>
            <p:cNvSpPr txBox="1">
              <a:spLocks noChangeArrowheads="1"/>
            </p:cNvSpPr>
            <p:nvPr/>
          </p:nvSpPr>
          <p:spPr bwMode="auto">
            <a:xfrm>
              <a:off x="1551" y="1299"/>
              <a:ext cx="72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aseline="0">
                  <a:solidFill>
                    <a:srgbClr val="00B050"/>
                  </a:solidFill>
                  <a:latin typeface="Times New Roman" panose="02020603050405020304" pitchFamily="18" charset="0"/>
                </a:rPr>
                <a:t>波前</a:t>
              </a:r>
            </a:p>
          </p:txBody>
        </p:sp>
        <p:grpSp>
          <p:nvGrpSpPr>
            <p:cNvPr id="16401" name="Group 35"/>
            <p:cNvGrpSpPr>
              <a:grpSpLocks/>
            </p:cNvGrpSpPr>
            <p:nvPr/>
          </p:nvGrpSpPr>
          <p:grpSpPr bwMode="auto">
            <a:xfrm>
              <a:off x="0" y="967"/>
              <a:ext cx="1824" cy="464"/>
              <a:chOff x="0" y="662"/>
              <a:chExt cx="1776" cy="452"/>
            </a:xfrm>
          </p:grpSpPr>
          <p:sp>
            <p:nvSpPr>
              <p:cNvPr id="16402" name="Oval 36"/>
              <p:cNvSpPr>
                <a:spLocks noChangeArrowheads="1"/>
              </p:cNvSpPr>
              <p:nvPr/>
            </p:nvSpPr>
            <p:spPr bwMode="auto">
              <a:xfrm>
                <a:off x="0" y="662"/>
                <a:ext cx="1776" cy="451"/>
              </a:xfrm>
              <a:prstGeom prst="ellipse">
                <a:avLst/>
              </a:prstGeom>
              <a:noFill/>
              <a:ln w="57150">
                <a:solidFill>
                  <a:srgbClr val="66FF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baseline="0"/>
              </a:p>
            </p:txBody>
          </p:sp>
          <p:sp>
            <p:nvSpPr>
              <p:cNvPr id="16403" name="Oval 37"/>
              <p:cNvSpPr>
                <a:spLocks noChangeArrowheads="1"/>
              </p:cNvSpPr>
              <p:nvPr/>
            </p:nvSpPr>
            <p:spPr bwMode="auto">
              <a:xfrm>
                <a:off x="240" y="662"/>
                <a:ext cx="1296" cy="451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baseline="0"/>
              </a:p>
            </p:txBody>
          </p:sp>
          <p:sp>
            <p:nvSpPr>
              <p:cNvPr id="16404" name="Oval 38"/>
              <p:cNvSpPr>
                <a:spLocks noChangeArrowheads="1"/>
              </p:cNvSpPr>
              <p:nvPr/>
            </p:nvSpPr>
            <p:spPr bwMode="auto">
              <a:xfrm>
                <a:off x="528" y="662"/>
                <a:ext cx="768" cy="452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baseline="0"/>
              </a:p>
            </p:txBody>
          </p:sp>
        </p:grpSp>
      </p:grpSp>
      <p:sp>
        <p:nvSpPr>
          <p:cNvPr id="9255" name="Rectangle 39"/>
          <p:cNvSpPr>
            <a:spLocks noChangeArrowheads="1"/>
          </p:cNvSpPr>
          <p:nvPr/>
        </p:nvSpPr>
        <p:spPr bwMode="auto">
          <a:xfrm>
            <a:off x="1323975" y="3541713"/>
            <a:ext cx="2743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 dirty="0">
                <a:latin typeface="Times New Roman" panose="02020603050405020304" pitchFamily="18" charset="0"/>
              </a:rPr>
              <a:t>球面波</a:t>
            </a:r>
            <a:r>
              <a:rPr lang="zh-CN" altLang="zh-CN" baseline="0" dirty="0">
                <a:latin typeface="Times New Roman" panose="02020603050405020304" pitchFamily="18" charset="0"/>
              </a:rPr>
              <a:t>——</a:t>
            </a:r>
          </a:p>
        </p:txBody>
      </p:sp>
      <p:sp>
        <p:nvSpPr>
          <p:cNvPr id="9256" name="Rectangle 40"/>
          <p:cNvSpPr>
            <a:spLocks noChangeArrowheads="1"/>
          </p:cNvSpPr>
          <p:nvPr/>
        </p:nvSpPr>
        <p:spPr bwMode="auto">
          <a:xfrm>
            <a:off x="1439863" y="965200"/>
            <a:ext cx="72358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最前头</a:t>
            </a:r>
            <a:r>
              <a:rPr lang="zh-CN" altLang="en-US" baseline="0" dirty="0">
                <a:latin typeface="Times New Roman" panose="02020603050405020304" pitchFamily="18" charset="0"/>
              </a:rPr>
              <a:t>的波面，其位相与波源的位相相同。</a:t>
            </a:r>
          </a:p>
        </p:txBody>
      </p:sp>
      <p:sp>
        <p:nvSpPr>
          <p:cNvPr id="9257" name="Rectangle 41"/>
          <p:cNvSpPr>
            <a:spLocks noChangeArrowheads="1"/>
          </p:cNvSpPr>
          <p:nvPr/>
        </p:nvSpPr>
        <p:spPr bwMode="auto">
          <a:xfrm>
            <a:off x="1331913" y="2133600"/>
            <a:ext cx="3960812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发自波源</a:t>
            </a:r>
            <a:r>
              <a:rPr lang="zh-CN" altLang="zh-CN" baseline="0">
                <a:latin typeface="Times New Roman" panose="02020603050405020304" pitchFamily="18" charset="0"/>
              </a:rPr>
              <a:t>,</a:t>
            </a:r>
            <a:r>
              <a:rPr lang="zh-CN" altLang="en-US" baseline="0">
                <a:latin typeface="Times New Roman" panose="02020603050405020304" pitchFamily="18" charset="0"/>
              </a:rPr>
              <a:t>与波面垂直，</a:t>
            </a:r>
          </a:p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指向波的传播方向的</a:t>
            </a:r>
          </a:p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射线。</a:t>
            </a:r>
          </a:p>
        </p:txBody>
      </p:sp>
      <p:sp>
        <p:nvSpPr>
          <p:cNvPr id="16398" name="Text Box 42"/>
          <p:cNvSpPr txBox="1">
            <a:spLocks noChangeArrowheads="1"/>
          </p:cNvSpPr>
          <p:nvPr/>
        </p:nvSpPr>
        <p:spPr bwMode="auto">
          <a:xfrm>
            <a:off x="8807450" y="64008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aseline="0">
                <a:latin typeface="Times New Roman" panose="02020603050405020304" pitchFamily="18" charset="0"/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9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75"/>
                                        <p:tgtEl>
                                          <p:spTgt spid="9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75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2" grpId="0" autoUpdateAnimBg="0"/>
      <p:bldP spid="9223" grpId="0" autoUpdateAnimBg="0"/>
      <p:bldP spid="9231" grpId="0" autoUpdateAnimBg="0"/>
      <p:bldP spid="9232" grpId="0" autoUpdateAnimBg="0"/>
      <p:bldP spid="9233" grpId="0" autoUpdateAnimBg="0"/>
      <p:bldP spid="9255" grpId="0" autoUpdateAnimBg="0"/>
      <p:bldP spid="9256" grpId="0" autoUpdateAnimBg="0"/>
      <p:bldP spid="9257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3060700" y="4365625"/>
            <a:ext cx="2808288" cy="1295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graphicFrame>
        <p:nvGraphicFramePr>
          <p:cNvPr id="10243" name="Object 3"/>
          <p:cNvGraphicFramePr>
            <a:graphicFrameLocks noChangeAspect="1"/>
          </p:cNvGraphicFramePr>
          <p:nvPr/>
        </p:nvGraphicFramePr>
        <p:xfrm>
          <a:off x="2987675" y="4575175"/>
          <a:ext cx="2562225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3" r:id="rId3" imgW="2561905" imgH="1085714" progId="PBrush">
                  <p:embed/>
                </p:oleObj>
              </mc:Choice>
              <mc:Fallback>
                <p:oleObj r:id="rId3" imgW="2561905" imgH="1085714" progId="PBrush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4575175"/>
                        <a:ext cx="2562225" cy="1085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53988" y="361950"/>
            <a:ext cx="44354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aseline="0">
                <a:solidFill>
                  <a:srgbClr val="0000FF"/>
                </a:solidFill>
                <a:latin typeface="Times New Roman" panose="02020603050405020304" pitchFamily="18" charset="0"/>
              </a:rPr>
              <a:t>1.6</a:t>
            </a:r>
            <a:r>
              <a:rPr lang="zh-CN" altLang="zh-CN" baseline="0">
                <a:solidFill>
                  <a:srgbClr val="0000FF"/>
                </a:solidFill>
                <a:latin typeface="Times New Roman" panose="02020603050405020304" pitchFamily="18" charset="0"/>
              </a:rPr>
              <a:t>  </a:t>
            </a:r>
            <a:r>
              <a:rPr lang="zh-CN" altLang="en-US" baseline="0">
                <a:solidFill>
                  <a:srgbClr val="0000FF"/>
                </a:solidFill>
                <a:latin typeface="Times New Roman" panose="02020603050405020304" pitchFamily="18" charset="0"/>
              </a:rPr>
              <a:t>描述波动的物理量</a:t>
            </a:r>
          </a:p>
        </p:txBody>
      </p:sp>
      <p:sp>
        <p:nvSpPr>
          <p:cNvPr id="10245" name="Line 5"/>
          <p:cNvSpPr>
            <a:spLocks noChangeShapeType="1"/>
          </p:cNvSpPr>
          <p:nvPr/>
        </p:nvSpPr>
        <p:spPr bwMode="auto">
          <a:xfrm>
            <a:off x="3240088" y="5121188"/>
            <a:ext cx="2590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46" name="Line 6"/>
          <p:cNvSpPr>
            <a:spLocks noChangeShapeType="1"/>
          </p:cNvSpPr>
          <p:nvPr/>
        </p:nvSpPr>
        <p:spPr bwMode="auto">
          <a:xfrm flipV="1">
            <a:off x="3203575" y="4321175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47" name="Line 7"/>
          <p:cNvSpPr>
            <a:spLocks noChangeShapeType="1"/>
          </p:cNvSpPr>
          <p:nvPr/>
        </p:nvSpPr>
        <p:spPr bwMode="auto">
          <a:xfrm flipV="1">
            <a:off x="4283075" y="432117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48" name="Line 8"/>
          <p:cNvSpPr>
            <a:spLocks noChangeShapeType="1"/>
          </p:cNvSpPr>
          <p:nvPr/>
        </p:nvSpPr>
        <p:spPr bwMode="auto">
          <a:xfrm>
            <a:off x="3240088" y="4508500"/>
            <a:ext cx="1066800" cy="0"/>
          </a:xfrm>
          <a:prstGeom prst="line">
            <a:avLst/>
          </a:prstGeom>
          <a:noFill/>
          <a:ln w="12700">
            <a:solidFill>
              <a:srgbClr val="FF33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249" name="Rectangle 9"/>
          <p:cNvSpPr>
            <a:spLocks noChangeArrowheads="1"/>
          </p:cNvSpPr>
          <p:nvPr/>
        </p:nvSpPr>
        <p:spPr bwMode="auto">
          <a:xfrm>
            <a:off x="3706813" y="4432300"/>
            <a:ext cx="3794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zh-CN" baseline="0"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</a:p>
        </p:txBody>
      </p:sp>
      <p:sp>
        <p:nvSpPr>
          <p:cNvPr id="10250" name="Rectangle 10"/>
          <p:cNvSpPr>
            <a:spLocks noChangeArrowheads="1"/>
          </p:cNvSpPr>
          <p:nvPr/>
        </p:nvSpPr>
        <p:spPr bwMode="auto">
          <a:xfrm>
            <a:off x="287338" y="981075"/>
            <a:ext cx="45005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baseline="0">
                <a:latin typeface="Times New Roman" panose="02020603050405020304" pitchFamily="18" charset="0"/>
              </a:rPr>
              <a:t>   </a:t>
            </a:r>
            <a:r>
              <a:rPr lang="zh-CN" altLang="en-US" baseline="0">
                <a:latin typeface="Times New Roman" panose="02020603050405020304" pitchFamily="18" charset="0"/>
              </a:rPr>
              <a:t>（</a:t>
            </a:r>
            <a:r>
              <a:rPr lang="zh-CN" altLang="zh-CN" baseline="0">
                <a:latin typeface="Times New Roman" panose="02020603050405020304" pitchFamily="18" charset="0"/>
              </a:rPr>
              <a:t>1</a:t>
            </a:r>
            <a:r>
              <a:rPr lang="zh-CN" altLang="en-US" baseline="0">
                <a:latin typeface="Times New Roman" panose="02020603050405020304" pitchFamily="18" charset="0"/>
              </a:rPr>
              <a:t>）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波速 </a:t>
            </a:r>
            <a:r>
              <a:rPr lang="zh-CN" altLang="zh-CN" i="1" baseline="0">
                <a:solidFill>
                  <a:srgbClr val="FF0000"/>
                </a:solidFill>
                <a:latin typeface="Times New Roman" panose="02020603050405020304" pitchFamily="18" charset="0"/>
              </a:rPr>
              <a:t>u</a:t>
            </a:r>
          </a:p>
        </p:txBody>
      </p:sp>
      <p:sp>
        <p:nvSpPr>
          <p:cNvPr id="10251" name="Rectangle 11"/>
          <p:cNvSpPr>
            <a:spLocks noChangeArrowheads="1"/>
          </p:cNvSpPr>
          <p:nvPr/>
        </p:nvSpPr>
        <p:spPr bwMode="auto">
          <a:xfrm>
            <a:off x="288925" y="2919413"/>
            <a:ext cx="57959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baseline="0">
                <a:latin typeface="Times New Roman" panose="02020603050405020304" pitchFamily="18" charset="0"/>
              </a:rPr>
              <a:t>   </a:t>
            </a:r>
            <a:r>
              <a:rPr lang="zh-CN" altLang="en-US" baseline="0">
                <a:latin typeface="Times New Roman" panose="02020603050405020304" pitchFamily="18" charset="0"/>
              </a:rPr>
              <a:t>（</a:t>
            </a:r>
            <a:r>
              <a:rPr lang="zh-CN" altLang="zh-CN" baseline="0">
                <a:latin typeface="Times New Roman" panose="02020603050405020304" pitchFamily="18" charset="0"/>
              </a:rPr>
              <a:t>2</a:t>
            </a:r>
            <a:r>
              <a:rPr lang="zh-CN" altLang="en-US" baseline="0">
                <a:latin typeface="Times New Roman" panose="02020603050405020304" pitchFamily="18" charset="0"/>
              </a:rPr>
              <a:t>）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波长 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zh-CN" altLang="en-US" sz="2000" baseline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endParaRPr lang="zh-CN" altLang="en-US" baseline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252" name="Rectangle 12"/>
          <p:cNvSpPr>
            <a:spLocks noChangeArrowheads="1"/>
          </p:cNvSpPr>
          <p:nvPr/>
        </p:nvSpPr>
        <p:spPr bwMode="auto">
          <a:xfrm>
            <a:off x="468313" y="5373688"/>
            <a:ext cx="35274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baseline="0" dirty="0">
                <a:latin typeface="Times New Roman" panose="02020603050405020304" pitchFamily="18" charset="0"/>
              </a:rPr>
              <a:t> </a:t>
            </a:r>
            <a:r>
              <a:rPr lang="zh-CN" altLang="en-US" baseline="0" dirty="0">
                <a:latin typeface="Times New Roman" panose="02020603050405020304" pitchFamily="18" charset="0"/>
              </a:rPr>
              <a:t>（</a:t>
            </a:r>
            <a:r>
              <a:rPr lang="zh-CN" altLang="zh-CN" baseline="0" dirty="0">
                <a:latin typeface="Times New Roman" panose="02020603050405020304" pitchFamily="18" charset="0"/>
              </a:rPr>
              <a:t>3</a:t>
            </a:r>
            <a:r>
              <a:rPr lang="zh-CN" altLang="en-US" baseline="0" dirty="0">
                <a:latin typeface="Times New Roman" panose="02020603050405020304" pitchFamily="18" charset="0"/>
              </a:rPr>
              <a:t>）</a:t>
            </a:r>
            <a:r>
              <a:rPr lang="zh-CN" altLang="en-US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周期</a:t>
            </a:r>
            <a:r>
              <a:rPr lang="zh-CN" altLang="zh-CN" i="1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T</a:t>
            </a:r>
          </a:p>
        </p:txBody>
      </p:sp>
      <p:sp>
        <p:nvSpPr>
          <p:cNvPr id="10253" name="Rectangle 13"/>
          <p:cNvSpPr>
            <a:spLocks noChangeArrowheads="1"/>
          </p:cNvSpPr>
          <p:nvPr/>
        </p:nvSpPr>
        <p:spPr bwMode="auto">
          <a:xfrm>
            <a:off x="1331913" y="1484313"/>
            <a:ext cx="74168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振动状态（位相）传播的速度。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zh-CN" altLang="zh-CN" baseline="0">
                <a:latin typeface="Times New Roman" panose="02020603050405020304" pitchFamily="18" charset="0"/>
              </a:rPr>
              <a:t>   </a:t>
            </a:r>
            <a:r>
              <a:rPr lang="zh-CN" altLang="en-US" baseline="0">
                <a:latin typeface="Times New Roman" panose="02020603050405020304" pitchFamily="18" charset="0"/>
              </a:rPr>
              <a:t>（大小由媒质的性质决定</a:t>
            </a:r>
            <a:r>
              <a:rPr lang="zh-CN" altLang="zh-CN" baseline="0">
                <a:latin typeface="Times New Roman" panose="02020603050405020304" pitchFamily="18" charset="0"/>
              </a:rPr>
              <a:t>,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zh-CN" altLang="zh-CN" baseline="0">
                <a:latin typeface="Times New Roman" panose="02020603050405020304" pitchFamily="18" charset="0"/>
              </a:rPr>
              <a:t>           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与波源的振动速度无关</a:t>
            </a:r>
            <a:r>
              <a:rPr lang="zh-CN" altLang="zh-CN" baseline="0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0254" name="Rectangle 14"/>
          <p:cNvSpPr>
            <a:spLocks noChangeArrowheads="1"/>
          </p:cNvSpPr>
          <p:nvPr/>
        </p:nvSpPr>
        <p:spPr bwMode="auto">
          <a:xfrm>
            <a:off x="1368425" y="3413125"/>
            <a:ext cx="7488238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同一波线上，两相邻的位相差为</a:t>
            </a:r>
            <a:r>
              <a:rPr lang="zh-CN" altLang="zh-CN" baseline="0">
                <a:latin typeface="Times New Roman" panose="02020603050405020304" pitchFamily="18" charset="0"/>
              </a:rPr>
              <a:t>2</a:t>
            </a:r>
            <a:r>
              <a:rPr lang="zh-CN" altLang="zh-CN" i="1" baseline="0">
                <a:latin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lang="zh-CN" altLang="zh-CN" baseline="0">
                <a:latin typeface="Times New Roman" panose="02020603050405020304" pitchFamily="18" charset="0"/>
              </a:rPr>
              <a:t>  </a:t>
            </a:r>
            <a:br>
              <a:rPr lang="zh-CN" altLang="zh-CN" baseline="0">
                <a:latin typeface="Times New Roman" panose="02020603050405020304" pitchFamily="18" charset="0"/>
              </a:rPr>
            </a:br>
            <a:r>
              <a:rPr lang="zh-CN" altLang="en-US" baseline="0">
                <a:latin typeface="Times New Roman" panose="02020603050405020304" pitchFamily="18" charset="0"/>
              </a:rPr>
              <a:t>的质点间的距离 （一个完整的波的长度 ）。</a:t>
            </a:r>
          </a:p>
        </p:txBody>
      </p:sp>
      <p:sp>
        <p:nvSpPr>
          <p:cNvPr id="10255" name="Rectangle 15"/>
          <p:cNvSpPr>
            <a:spLocks noChangeArrowheads="1"/>
          </p:cNvSpPr>
          <p:nvPr/>
        </p:nvSpPr>
        <p:spPr bwMode="auto">
          <a:xfrm>
            <a:off x="1441450" y="5821363"/>
            <a:ext cx="7162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波传播一个波长用的时间。</a:t>
            </a:r>
          </a:p>
        </p:txBody>
      </p:sp>
      <p:sp>
        <p:nvSpPr>
          <p:cNvPr id="17424" name="Text Box 16"/>
          <p:cNvSpPr txBox="1">
            <a:spLocks noChangeArrowheads="1"/>
          </p:cNvSpPr>
          <p:nvPr/>
        </p:nvSpPr>
        <p:spPr bwMode="auto">
          <a:xfrm>
            <a:off x="8807450" y="64008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aseline="0">
                <a:latin typeface="Times New Roman" panose="02020603050405020304" pitchFamily="18" charset="0"/>
              </a:rPr>
              <a:t>6</a:t>
            </a:r>
          </a:p>
        </p:txBody>
      </p:sp>
      <p:sp>
        <p:nvSpPr>
          <p:cNvPr id="2" name="矩形 1"/>
          <p:cNvSpPr/>
          <p:nvPr/>
        </p:nvSpPr>
        <p:spPr>
          <a:xfrm>
            <a:off x="5976156" y="5816316"/>
            <a:ext cx="12474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i="1" baseline="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i="1" baseline="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= </a:t>
            </a:r>
            <a:r>
              <a:rPr lang="el-GR" altLang="zh-CN" i="1" baseline="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λ</a:t>
            </a:r>
            <a:r>
              <a:rPr lang="en-US" altLang="zh-CN" i="1" baseline="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/u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3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75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75"/>
                                        <p:tgtEl>
                                          <p:spTgt spid="10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animBg="1"/>
      <p:bldP spid="10244" grpId="0" autoUpdateAnimBg="0"/>
      <p:bldP spid="10245" grpId="0" animBg="1"/>
      <p:bldP spid="10246" grpId="0" animBg="1"/>
      <p:bldP spid="10247" grpId="0" animBg="1"/>
      <p:bldP spid="10248" grpId="0" animBg="1"/>
      <p:bldP spid="10249" grpId="0" autoUpdateAnimBg="0"/>
      <p:bldP spid="10250" grpId="0" autoUpdateAnimBg="0"/>
      <p:bldP spid="10251" grpId="0" autoUpdateAnimBg="0"/>
      <p:bldP spid="10252" grpId="0" autoUpdateAnimBg="0"/>
      <p:bldP spid="10253" grpId="0" autoUpdateAnimBg="0"/>
      <p:bldP spid="10254" grpId="0" autoUpdateAnimBg="0"/>
      <p:bldP spid="10255" grpId="0" autoUpdateAnimBg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539750" y="404813"/>
            <a:ext cx="43926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（</a:t>
            </a:r>
            <a:r>
              <a:rPr lang="zh-CN" altLang="zh-CN" baseline="0">
                <a:latin typeface="Times New Roman" panose="02020603050405020304" pitchFamily="18" charset="0"/>
              </a:rPr>
              <a:t>4</a:t>
            </a:r>
            <a:r>
              <a:rPr lang="zh-CN" altLang="en-US" baseline="0">
                <a:latin typeface="Times New Roman" panose="02020603050405020304" pitchFamily="18" charset="0"/>
              </a:rPr>
              <a:t>）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频率</a:t>
            </a:r>
            <a:r>
              <a:rPr lang="zh-CN" altLang="en-US" i="1" baseline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</a:t>
            </a:r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3132138" y="5316538"/>
            <a:ext cx="990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baseline="0">
                <a:latin typeface="Times New Roman" panose="02020603050405020304" pitchFamily="18" charset="0"/>
              </a:rPr>
              <a:t>1</a:t>
            </a:r>
            <a:r>
              <a:rPr lang="zh-CN" altLang="zh-CN" baseline="30000">
                <a:latin typeface="Times New Roman" panose="02020603050405020304" pitchFamily="18" charset="0"/>
              </a:rPr>
              <a:t>0</a:t>
            </a:r>
            <a:endParaRPr lang="zh-CN" altLang="zh-CN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11268" name="Object 4"/>
          <p:cNvGraphicFramePr>
            <a:graphicFrameLocks noChangeAspect="1"/>
          </p:cNvGraphicFramePr>
          <p:nvPr/>
        </p:nvGraphicFramePr>
        <p:xfrm>
          <a:off x="2735263" y="3644900"/>
          <a:ext cx="1420812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5" name="Equation" r:id="rId3" imgW="1066800" imgH="685800" progId="Equation.DSMT4">
                  <p:embed/>
                </p:oleObj>
              </mc:Choice>
              <mc:Fallback>
                <p:oleObj name="Equation" r:id="rId3" imgW="1066800" imgH="685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5263" y="3644900"/>
                        <a:ext cx="1420812" cy="86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9" name="Object 5"/>
          <p:cNvGraphicFramePr>
            <a:graphicFrameLocks noChangeAspect="1"/>
          </p:cNvGraphicFramePr>
          <p:nvPr/>
        </p:nvGraphicFramePr>
        <p:xfrm>
          <a:off x="4535488" y="1916113"/>
          <a:ext cx="2052637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6" name="Equation" r:id="rId5" imgW="1739900" imgH="673100" progId="Equation.DSMT4">
                  <p:embed/>
                </p:oleObj>
              </mc:Choice>
              <mc:Fallback>
                <p:oleObj name="Equation" r:id="rId5" imgW="1739900" imgH="6731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5488" y="1916113"/>
                        <a:ext cx="2052637" cy="80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0" name="Object 6"/>
          <p:cNvGraphicFramePr>
            <a:graphicFrameLocks noChangeAspect="1"/>
          </p:cNvGraphicFramePr>
          <p:nvPr/>
        </p:nvGraphicFramePr>
        <p:xfrm>
          <a:off x="3995738" y="5275263"/>
          <a:ext cx="277495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7" name="Equation" r:id="rId7" imgW="1308100" imgH="241300" progId="Equation.DSMT4">
                  <p:embed/>
                </p:oleObj>
              </mc:Choice>
              <mc:Fallback>
                <p:oleObj name="Equation" r:id="rId7" imgW="1308100" imgH="2413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5275263"/>
                        <a:ext cx="2774950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538163" y="4508500"/>
            <a:ext cx="48974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（</a:t>
            </a:r>
            <a:r>
              <a:rPr lang="zh-CN" altLang="zh-CN" baseline="0">
                <a:latin typeface="Times New Roman" panose="02020603050405020304" pitchFamily="18" charset="0"/>
              </a:rPr>
              <a:t>6</a:t>
            </a:r>
            <a:r>
              <a:rPr lang="zh-CN" altLang="en-US" baseline="0">
                <a:latin typeface="Times New Roman" panose="02020603050405020304" pitchFamily="18" charset="0"/>
              </a:rPr>
              <a:t>）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位相</a:t>
            </a:r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539750" y="2636838"/>
            <a:ext cx="38163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（</a:t>
            </a:r>
            <a:r>
              <a:rPr lang="zh-CN" altLang="zh-CN" baseline="0">
                <a:latin typeface="Times New Roman" panose="02020603050405020304" pitchFamily="18" charset="0"/>
              </a:rPr>
              <a:t>5</a:t>
            </a:r>
            <a:r>
              <a:rPr lang="zh-CN" altLang="en-US" baseline="0">
                <a:latin typeface="Times New Roman" panose="02020603050405020304" pitchFamily="18" charset="0"/>
              </a:rPr>
              <a:t>）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波数</a:t>
            </a:r>
            <a:r>
              <a:rPr lang="zh-CN" altLang="zh-CN" i="1" baseline="0">
                <a:solidFill>
                  <a:srgbClr val="FF0000"/>
                </a:solidFill>
                <a:latin typeface="Times New Roman" panose="02020603050405020304" pitchFamily="18" charset="0"/>
              </a:rPr>
              <a:t>k</a:t>
            </a:r>
            <a:endParaRPr lang="zh-CN" altLang="zh-CN" sz="2000" baseline="0">
              <a:solidFill>
                <a:srgbClr val="FF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273" name="Text Box 9"/>
          <p:cNvSpPr txBox="1">
            <a:spLocks noChangeArrowheads="1"/>
          </p:cNvSpPr>
          <p:nvPr/>
        </p:nvSpPr>
        <p:spPr bwMode="auto">
          <a:xfrm>
            <a:off x="3132138" y="6078538"/>
            <a:ext cx="7778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baseline="0">
                <a:latin typeface="Times New Roman" panose="02020603050405020304" pitchFamily="18" charset="0"/>
              </a:rPr>
              <a:t>2</a:t>
            </a:r>
            <a:r>
              <a:rPr lang="zh-CN" altLang="zh-CN" baseline="30000">
                <a:latin typeface="Times New Roman" panose="02020603050405020304" pitchFamily="18" charset="0"/>
              </a:rPr>
              <a:t>0</a:t>
            </a:r>
            <a:endParaRPr lang="zh-CN" altLang="zh-CN" baseline="0">
              <a:latin typeface="Times New Roman" panose="02020603050405020304" pitchFamily="18" charset="0"/>
            </a:endParaRPr>
          </a:p>
        </p:txBody>
      </p:sp>
      <p:sp>
        <p:nvSpPr>
          <p:cNvPr id="11274" name="AutoShape 10"/>
          <p:cNvSpPr>
            <a:spLocks noChangeArrowheads="1"/>
          </p:cNvSpPr>
          <p:nvPr/>
        </p:nvSpPr>
        <p:spPr bwMode="auto">
          <a:xfrm>
            <a:off x="539750" y="5043488"/>
            <a:ext cx="2179638" cy="1470025"/>
          </a:xfrm>
          <a:prstGeom prst="irregularSeal1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zh-CN" altLang="zh-CN" b="0" baseline="0">
              <a:latin typeface="Times New Roman" panose="02020603050405020304" pitchFamily="18" charset="0"/>
            </a:endParaRPr>
          </a:p>
        </p:txBody>
      </p:sp>
      <p:sp>
        <p:nvSpPr>
          <p:cNvPr id="11275" name="Text Box 11"/>
          <p:cNvSpPr txBox="1">
            <a:spLocks noChangeArrowheads="1"/>
          </p:cNvSpPr>
          <p:nvPr/>
        </p:nvSpPr>
        <p:spPr bwMode="auto">
          <a:xfrm>
            <a:off x="1403350" y="908050"/>
            <a:ext cx="57975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单位时间内，波推进的距离中包含</a:t>
            </a:r>
            <a:br>
              <a:rPr lang="zh-CN" altLang="en-US" baseline="0">
                <a:latin typeface="Times New Roman" panose="02020603050405020304" pitchFamily="18" charset="0"/>
              </a:rPr>
            </a:br>
            <a:r>
              <a:rPr lang="zh-CN" altLang="en-US" baseline="0">
                <a:latin typeface="Times New Roman" panose="02020603050405020304" pitchFamily="18" charset="0"/>
              </a:rPr>
              <a:t>的完整的波长的数目。</a:t>
            </a:r>
          </a:p>
        </p:txBody>
      </p:sp>
      <p:sp>
        <p:nvSpPr>
          <p:cNvPr id="11276" name="Rectangle 12"/>
          <p:cNvSpPr>
            <a:spLocks noChangeArrowheads="1"/>
          </p:cNvSpPr>
          <p:nvPr/>
        </p:nvSpPr>
        <p:spPr bwMode="auto">
          <a:xfrm>
            <a:off x="1403350" y="3125788"/>
            <a:ext cx="61928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波线上</a:t>
            </a:r>
            <a:r>
              <a:rPr lang="zh-CN" altLang="zh-CN" baseline="0">
                <a:latin typeface="Times New Roman" panose="02020603050405020304" pitchFamily="18" charset="0"/>
              </a:rPr>
              <a:t>2</a:t>
            </a:r>
            <a:r>
              <a:rPr lang="zh-CN" altLang="zh-CN" i="1" baseline="0">
                <a:latin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lang="zh-CN" altLang="zh-CN" baseline="0">
                <a:latin typeface="Times New Roman" panose="02020603050405020304" pitchFamily="18" charset="0"/>
              </a:rPr>
              <a:t> </a:t>
            </a:r>
            <a:r>
              <a:rPr lang="zh-CN" altLang="en-US" baseline="0">
                <a:latin typeface="Times New Roman" panose="02020603050405020304" pitchFamily="18" charset="0"/>
              </a:rPr>
              <a:t>长度内含波长的个数</a:t>
            </a:r>
            <a:r>
              <a:rPr lang="zh-CN" altLang="en-US" sz="2400" baseline="0">
                <a:latin typeface="Times New Roman" panose="02020603050405020304" pitchFamily="18" charset="0"/>
                <a:sym typeface="Symbol" panose="05050102010706020507" pitchFamily="18" charset="2"/>
              </a:rPr>
              <a:t>。</a:t>
            </a:r>
            <a:endParaRPr lang="zh-CN" altLang="en-US" sz="2000" baseline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277" name="Rectangle 13"/>
          <p:cNvSpPr>
            <a:spLocks noChangeArrowheads="1"/>
          </p:cNvSpPr>
          <p:nvPr/>
        </p:nvSpPr>
        <p:spPr bwMode="auto">
          <a:xfrm>
            <a:off x="2627313" y="4494213"/>
            <a:ext cx="50403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描述波的振动状态的物理量。</a:t>
            </a:r>
          </a:p>
        </p:txBody>
      </p:sp>
      <p:sp>
        <p:nvSpPr>
          <p:cNvPr id="11278" name="Text Box 14"/>
          <p:cNvSpPr txBox="1">
            <a:spLocks noChangeArrowheads="1"/>
          </p:cNvSpPr>
          <p:nvPr/>
        </p:nvSpPr>
        <p:spPr bwMode="auto">
          <a:xfrm>
            <a:off x="1079500" y="5373688"/>
            <a:ext cx="12604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aseline="0">
                <a:ea typeface="隶书" panose="02010509060101010101" pitchFamily="49" charset="-122"/>
              </a:rPr>
              <a:t>注意：</a:t>
            </a:r>
          </a:p>
        </p:txBody>
      </p:sp>
      <p:graphicFrame>
        <p:nvGraphicFramePr>
          <p:cNvPr id="11279" name="Object 15"/>
          <p:cNvGraphicFramePr>
            <a:graphicFrameLocks noChangeAspect="1"/>
          </p:cNvGraphicFramePr>
          <p:nvPr/>
        </p:nvGraphicFramePr>
        <p:xfrm>
          <a:off x="2879725" y="1844675"/>
          <a:ext cx="1042988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8" name="Equation" r:id="rId9" imgW="431613" imgH="393529" progId="Equation.DSMT4">
                  <p:embed/>
                </p:oleObj>
              </mc:Choice>
              <mc:Fallback>
                <p:oleObj name="Equation" r:id="rId9" imgW="431613" imgH="393529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9725" y="1844675"/>
                        <a:ext cx="1042988" cy="950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80" name="Object 16"/>
          <p:cNvGraphicFramePr>
            <a:graphicFrameLocks noChangeAspect="1"/>
          </p:cNvGraphicFramePr>
          <p:nvPr/>
        </p:nvGraphicFramePr>
        <p:xfrm>
          <a:off x="3970338" y="5981700"/>
          <a:ext cx="1681162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9" name="Equation" r:id="rId11" imgW="558558" imgH="241195" progId="Equation.DSMT4">
                  <p:embed/>
                </p:oleObj>
              </mc:Choice>
              <mc:Fallback>
                <p:oleObj name="Equation" r:id="rId11" imgW="558558" imgH="241195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0338" y="5981700"/>
                        <a:ext cx="1681162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9" name="Text Box 17"/>
          <p:cNvSpPr txBox="1">
            <a:spLocks noChangeArrowheads="1"/>
          </p:cNvSpPr>
          <p:nvPr/>
        </p:nvSpPr>
        <p:spPr bwMode="auto">
          <a:xfrm>
            <a:off x="8820150" y="64008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aseline="0">
                <a:latin typeface="Times New Roman" panose="02020603050405020304" pitchFamily="18" charset="0"/>
              </a:rPr>
              <a:t>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75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75"/>
                                        <p:tgtEl>
                                          <p:spTgt spid="1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63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3" dur="5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 autoUpdateAnimBg="0"/>
      <p:bldP spid="11267" grpId="0" autoUpdateAnimBg="0"/>
      <p:bldP spid="11271" grpId="0" autoUpdateAnimBg="0"/>
      <p:bldP spid="11272" grpId="0" autoUpdateAnimBg="0"/>
      <p:bldP spid="11273" grpId="0" autoUpdateAnimBg="0"/>
      <p:bldP spid="11274" grpId="0" animBg="1" autoUpdateAnimBg="0"/>
      <p:bldP spid="11275" grpId="0" autoUpdateAnimBg="0"/>
      <p:bldP spid="11276" grpId="0" autoUpdateAnimBg="0"/>
      <p:bldP spid="11277" grpId="0" autoUpdateAnimBg="0"/>
      <p:bldP spid="11278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1008063" y="404813"/>
            <a:ext cx="70564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3200" baseline="0"/>
              <a:t>第</a:t>
            </a:r>
            <a:r>
              <a:rPr lang="zh-CN" altLang="zh-CN" sz="3200" baseline="0">
                <a:latin typeface="Times New Roman" panose="02020603050405020304" pitchFamily="18" charset="0"/>
              </a:rPr>
              <a:t>2</a:t>
            </a:r>
            <a:r>
              <a:rPr lang="zh-CN" altLang="en-US" sz="3200" baseline="0"/>
              <a:t>节  平面简谐波</a:t>
            </a:r>
            <a:r>
              <a:rPr lang="zh-CN" altLang="en-US" sz="3200" baseline="0">
                <a:latin typeface="宋体" panose="02010600030101010101" pitchFamily="2" charset="-122"/>
              </a:rPr>
              <a:t/>
            </a:r>
            <a:br>
              <a:rPr lang="zh-CN" altLang="en-US" sz="3200" baseline="0">
                <a:latin typeface="宋体" panose="02010600030101010101" pitchFamily="2" charset="-122"/>
              </a:rPr>
            </a:br>
            <a:r>
              <a:rPr lang="zh-CN" altLang="zh-CN" sz="2400" baseline="0">
                <a:latin typeface="Times New Roman" panose="02020603050405020304" pitchFamily="18" charset="0"/>
              </a:rPr>
              <a:t>Simple Harmonic Plane Waves</a:t>
            </a:r>
            <a:r>
              <a:rPr lang="zh-CN" altLang="zh-CN" sz="3200" baseline="0"/>
              <a:t>   </a:t>
            </a:r>
          </a:p>
        </p:txBody>
      </p:sp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684213" y="1628775"/>
            <a:ext cx="74549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波源的各点都作简谐振动，产生的波是简谐波。 前进中的波称为行波。</a:t>
            </a:r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1129782" y="4773501"/>
            <a:ext cx="73802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baseline="0">
                <a:latin typeface="Times New Roman" panose="02020603050405020304" pitchFamily="18" charset="0"/>
              </a:rPr>
              <a:t>  </a:t>
            </a:r>
            <a:r>
              <a:rPr lang="zh-CN" altLang="en-US" baseline="0">
                <a:latin typeface="Times New Roman" panose="02020603050405020304" pitchFamily="18" charset="0"/>
              </a:rPr>
              <a:t>（无限大均匀媒质无吸收的情况）</a:t>
            </a:r>
          </a:p>
        </p:txBody>
      </p:sp>
      <p:sp>
        <p:nvSpPr>
          <p:cNvPr id="5130" name="Line 6"/>
          <p:cNvSpPr>
            <a:spLocks noChangeShapeType="1"/>
          </p:cNvSpPr>
          <p:nvPr/>
        </p:nvSpPr>
        <p:spPr bwMode="auto">
          <a:xfrm>
            <a:off x="2166420" y="6400800"/>
            <a:ext cx="3573462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131" name="Line 7"/>
          <p:cNvSpPr>
            <a:spLocks noChangeShapeType="1"/>
          </p:cNvSpPr>
          <p:nvPr/>
        </p:nvSpPr>
        <p:spPr bwMode="auto">
          <a:xfrm flipH="1" flipV="1">
            <a:off x="2166420" y="5400675"/>
            <a:ext cx="0" cy="100012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512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6796722"/>
              </p:ext>
            </p:extLst>
          </p:nvPr>
        </p:nvGraphicFramePr>
        <p:xfrm>
          <a:off x="5809732" y="6075363"/>
          <a:ext cx="357188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39" name="Equation" r:id="rId3" imgW="126835" imgH="139518" progId="Equation.DSMT4">
                  <p:embed/>
                </p:oleObj>
              </mc:Choice>
              <mc:Fallback>
                <p:oleObj name="Equation" r:id="rId3" imgW="126835" imgH="139518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9732" y="6075363"/>
                        <a:ext cx="357188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5885268"/>
              </p:ext>
            </p:extLst>
          </p:nvPr>
        </p:nvGraphicFramePr>
        <p:xfrm>
          <a:off x="1777482" y="5427663"/>
          <a:ext cx="28892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40" name="Equation" r:id="rId5" imgW="139579" imgH="164957" progId="Equation.DSMT4">
                  <p:embed/>
                </p:oleObj>
              </mc:Choice>
              <mc:Fallback>
                <p:oleObj name="Equation" r:id="rId5" imgW="139579" imgH="164957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7482" y="5427663"/>
                        <a:ext cx="288925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224432"/>
              </p:ext>
            </p:extLst>
          </p:nvPr>
        </p:nvGraphicFramePr>
        <p:xfrm>
          <a:off x="1777482" y="6400800"/>
          <a:ext cx="3238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41" name="Equation" r:id="rId7" imgW="126835" imgH="139518" progId="Equation.DSMT4">
                  <p:embed/>
                </p:oleObj>
              </mc:Choice>
              <mc:Fallback>
                <p:oleObj name="Equation" r:id="rId7" imgW="126835" imgH="139518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7482" y="6400800"/>
                        <a:ext cx="32385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2" name="Line 11"/>
          <p:cNvSpPr>
            <a:spLocks noChangeShapeType="1"/>
          </p:cNvSpPr>
          <p:nvPr/>
        </p:nvSpPr>
        <p:spPr bwMode="auto">
          <a:xfrm>
            <a:off x="2677595" y="5859463"/>
            <a:ext cx="1709737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512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9679870"/>
              </p:ext>
            </p:extLst>
          </p:nvPr>
        </p:nvGraphicFramePr>
        <p:xfrm>
          <a:off x="4585770" y="5535613"/>
          <a:ext cx="301625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42" name="Equation" r:id="rId9" imgW="126835" imgH="139518" progId="Equation.DSMT4">
                  <p:embed/>
                </p:oleObj>
              </mc:Choice>
              <mc:Fallback>
                <p:oleObj name="Equation" r:id="rId9" imgW="126835" imgH="139518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5770" y="5535613"/>
                        <a:ext cx="301625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1" name="Rectangle 13"/>
          <p:cNvSpPr>
            <a:spLocks noChangeArrowheads="1"/>
          </p:cNvSpPr>
          <p:nvPr/>
        </p:nvSpPr>
        <p:spPr bwMode="auto">
          <a:xfrm>
            <a:off x="518595" y="4211526"/>
            <a:ext cx="830580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zh-CN" altLang="zh-CN" baseline="0" dirty="0">
                <a:latin typeface="Times New Roman" panose="02020603050405020304" pitchFamily="18" charset="0"/>
              </a:rPr>
              <a:t>    </a:t>
            </a:r>
            <a:r>
              <a:rPr lang="zh-CN" altLang="en-US" baseline="0" dirty="0">
                <a:latin typeface="Times New Roman" panose="02020603050405020304" pitchFamily="18" charset="0"/>
              </a:rPr>
              <a:t>以横波为例，</a:t>
            </a:r>
            <a:r>
              <a:rPr lang="zh-CN" altLang="zh-CN" i="1" baseline="0" dirty="0">
                <a:latin typeface="Times New Roman" panose="02020603050405020304" pitchFamily="18" charset="0"/>
              </a:rPr>
              <a:t>y</a:t>
            </a:r>
            <a:r>
              <a:rPr lang="zh-CN" altLang="en-US" baseline="0" dirty="0">
                <a:latin typeface="Times New Roman" panose="02020603050405020304" pitchFamily="18" charset="0"/>
              </a:rPr>
              <a:t>方向振动，以速度</a:t>
            </a:r>
            <a:r>
              <a:rPr lang="zh-CN" altLang="zh-CN" i="1" baseline="0" dirty="0">
                <a:latin typeface="Times New Roman" panose="02020603050405020304" pitchFamily="18" charset="0"/>
              </a:rPr>
              <a:t>u</a:t>
            </a:r>
            <a:r>
              <a:rPr lang="zh-CN" altLang="en-US" baseline="0" dirty="0">
                <a:latin typeface="Times New Roman" panose="02020603050405020304" pitchFamily="18" charset="0"/>
              </a:rPr>
              <a:t>向</a:t>
            </a:r>
            <a:r>
              <a:rPr lang="zh-CN" altLang="zh-CN" i="1" baseline="0" dirty="0">
                <a:latin typeface="Times New Roman" panose="02020603050405020304" pitchFamily="18" charset="0"/>
              </a:rPr>
              <a:t>x</a:t>
            </a:r>
            <a:r>
              <a:rPr lang="zh-CN" altLang="en-US" baseline="0" dirty="0">
                <a:latin typeface="Times New Roman" panose="02020603050405020304" pitchFamily="18" charset="0"/>
              </a:rPr>
              <a:t>方向传播：</a:t>
            </a:r>
            <a:r>
              <a:rPr lang="zh-CN" altLang="en-US" b="0" baseline="0" dirty="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9469" name="Text Box 14"/>
          <p:cNvSpPr txBox="1">
            <a:spLocks noChangeArrowheads="1"/>
          </p:cNvSpPr>
          <p:nvPr/>
        </p:nvSpPr>
        <p:spPr bwMode="auto">
          <a:xfrm>
            <a:off x="8807450" y="64008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aseline="0">
                <a:latin typeface="Times New Roman" panose="02020603050405020304" pitchFamily="18" charset="0"/>
              </a:rPr>
              <a:t>8</a:t>
            </a: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684213" y="2684463"/>
            <a:ext cx="42481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(1) </a:t>
            </a:r>
            <a:r>
              <a:rPr lang="zh-CN" altLang="en-US" baseline="0">
                <a:latin typeface="Times New Roman" panose="02020603050405020304" pitchFamily="18" charset="0"/>
              </a:rPr>
              <a:t>平面简谐波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波动方程</a:t>
            </a:r>
          </a:p>
        </p:txBody>
      </p:sp>
      <p:sp>
        <p:nvSpPr>
          <p:cNvPr id="16" name="Text Box 20"/>
          <p:cNvSpPr txBox="1">
            <a:spLocks noChangeArrowheads="1"/>
          </p:cNvSpPr>
          <p:nvPr/>
        </p:nvSpPr>
        <p:spPr bwMode="auto">
          <a:xfrm>
            <a:off x="668130" y="3180380"/>
            <a:ext cx="8136904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 dirty="0"/>
              <a:t>反映任意</a:t>
            </a:r>
            <a:r>
              <a:rPr lang="zh-CN" altLang="en-US" baseline="0" dirty="0" smtClean="0"/>
              <a:t>点、任意</a:t>
            </a:r>
            <a:r>
              <a:rPr lang="zh-CN" altLang="en-US" baseline="0" dirty="0"/>
              <a:t>时刻</a:t>
            </a:r>
            <a:r>
              <a:rPr lang="zh-CN" altLang="en-US" baseline="0" dirty="0" smtClean="0">
                <a:solidFill>
                  <a:srgbClr val="0000FF"/>
                </a:solidFill>
              </a:rPr>
              <a:t>振动位移</a:t>
            </a:r>
            <a:r>
              <a:rPr lang="zh-CN" altLang="en-US" baseline="0" dirty="0"/>
              <a:t>的方程为</a:t>
            </a:r>
            <a:r>
              <a:rPr lang="zh-CN" altLang="en-US" baseline="0" dirty="0">
                <a:solidFill>
                  <a:srgbClr val="FF0000"/>
                </a:solidFill>
              </a:rPr>
              <a:t>波动方程</a:t>
            </a:r>
            <a:r>
              <a:rPr lang="en-US" altLang="zh-CN" baseline="0" dirty="0"/>
              <a:t>(</a:t>
            </a:r>
            <a:r>
              <a:rPr lang="zh-CN" altLang="en-US" baseline="0" dirty="0"/>
              <a:t>波函数</a:t>
            </a:r>
            <a:r>
              <a:rPr lang="en-US" altLang="zh-CN" baseline="0" dirty="0"/>
              <a:t>)</a:t>
            </a:r>
            <a:endParaRPr lang="zh-CN" altLang="en-US" baseline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2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utoUpdateAnimBg="0"/>
      <p:bldP spid="12291" grpId="0" autoUpdateAnimBg="0"/>
      <p:bldP spid="12293" grpId="0" autoUpdateAnimBg="0"/>
      <p:bldP spid="5130" grpId="0" animBg="1"/>
      <p:bldP spid="5131" grpId="0" animBg="1"/>
      <p:bldP spid="5132" grpId="0" animBg="1"/>
      <p:bldP spid="12301" grpId="0" autoUpdateAnimBg="0"/>
      <p:bldP spid="15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669" name="Object 5"/>
          <p:cNvGraphicFramePr>
            <a:graphicFrameLocks noChangeAspect="1"/>
          </p:cNvGraphicFramePr>
          <p:nvPr/>
        </p:nvGraphicFramePr>
        <p:xfrm>
          <a:off x="7096125" y="1312863"/>
          <a:ext cx="38735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3" name="Equation" r:id="rId3" imgW="164885" imgH="164885" progId="Equation.DSMT4">
                  <p:embed/>
                </p:oleObj>
              </mc:Choice>
              <mc:Fallback>
                <p:oleObj name="Equation" r:id="rId3" imgW="164885" imgH="164885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6125" y="1312863"/>
                        <a:ext cx="387350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3670" name="Group 6"/>
          <p:cNvGrpSpPr>
            <a:grpSpLocks/>
          </p:cNvGrpSpPr>
          <p:nvPr/>
        </p:nvGrpSpPr>
        <p:grpSpPr bwMode="auto">
          <a:xfrm>
            <a:off x="5957888" y="1241425"/>
            <a:ext cx="1025525" cy="457200"/>
            <a:chOff x="4014" y="1480"/>
            <a:chExt cx="646" cy="288"/>
          </a:xfrm>
        </p:grpSpPr>
        <p:sp>
          <p:nvSpPr>
            <p:cNvPr id="20509" name="Line 7"/>
            <p:cNvSpPr>
              <a:spLocks noChangeShapeType="1"/>
            </p:cNvSpPr>
            <p:nvPr/>
          </p:nvSpPr>
          <p:spPr bwMode="auto">
            <a:xfrm>
              <a:off x="4649" y="1480"/>
              <a:ext cx="0" cy="2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10" name="Line 8"/>
            <p:cNvSpPr>
              <a:spLocks noChangeShapeType="1"/>
            </p:cNvSpPr>
            <p:nvPr/>
          </p:nvSpPr>
          <p:spPr bwMode="auto">
            <a:xfrm>
              <a:off x="4468" y="1616"/>
              <a:ext cx="1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11" name="Line 9"/>
            <p:cNvSpPr>
              <a:spLocks noChangeShapeType="1"/>
            </p:cNvSpPr>
            <p:nvPr/>
          </p:nvSpPr>
          <p:spPr bwMode="auto">
            <a:xfrm flipH="1">
              <a:off x="4014" y="1616"/>
              <a:ext cx="1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20512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85381447"/>
                </p:ext>
              </p:extLst>
            </p:nvPr>
          </p:nvGraphicFramePr>
          <p:xfrm>
            <a:off x="4195" y="1480"/>
            <a:ext cx="28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84" name="Equation" r:id="rId5" imgW="139680" imgH="139680" progId="Equation.DSMT4">
                    <p:embed/>
                  </p:oleObj>
                </mc:Choice>
                <mc:Fallback>
                  <p:oleObj name="Equation" r:id="rId5" imgW="139680" imgH="139680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5" y="1480"/>
                          <a:ext cx="288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3675" name="Group 11"/>
          <p:cNvGrpSpPr>
            <a:grpSpLocks/>
          </p:cNvGrpSpPr>
          <p:nvPr/>
        </p:nvGrpSpPr>
        <p:grpSpPr bwMode="auto">
          <a:xfrm>
            <a:off x="6462713" y="520700"/>
            <a:ext cx="1035050" cy="422275"/>
            <a:chOff x="4416" y="1026"/>
            <a:chExt cx="652" cy="266"/>
          </a:xfrm>
        </p:grpSpPr>
        <p:sp>
          <p:nvSpPr>
            <p:cNvPr id="20507" name="Line 12"/>
            <p:cNvSpPr>
              <a:spLocks noChangeShapeType="1"/>
            </p:cNvSpPr>
            <p:nvPr/>
          </p:nvSpPr>
          <p:spPr bwMode="auto">
            <a:xfrm>
              <a:off x="4416" y="1152"/>
              <a:ext cx="3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20508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94601030"/>
                </p:ext>
              </p:extLst>
            </p:nvPr>
          </p:nvGraphicFramePr>
          <p:xfrm>
            <a:off x="4740" y="1026"/>
            <a:ext cx="328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85" name="Equation" r:id="rId7" imgW="126720" imgH="139680" progId="Equation.DSMT4">
                    <p:embed/>
                  </p:oleObj>
                </mc:Choice>
                <mc:Fallback>
                  <p:oleObj name="Equation" r:id="rId7" imgW="126720" imgH="139680" progId="Equation.DSMT4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0" y="1026"/>
                          <a:ext cx="328" cy="2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3678" name="Group 14"/>
          <p:cNvGrpSpPr>
            <a:grpSpLocks/>
          </p:cNvGrpSpPr>
          <p:nvPr/>
        </p:nvGrpSpPr>
        <p:grpSpPr bwMode="auto">
          <a:xfrm>
            <a:off x="5529263" y="341313"/>
            <a:ext cx="2895600" cy="1295400"/>
            <a:chOff x="3744" y="912"/>
            <a:chExt cx="1824" cy="816"/>
          </a:xfrm>
        </p:grpSpPr>
        <p:sp>
          <p:nvSpPr>
            <p:cNvPr id="20502" name="Line 15"/>
            <p:cNvSpPr>
              <a:spLocks noChangeShapeType="1"/>
            </p:cNvSpPr>
            <p:nvPr/>
          </p:nvSpPr>
          <p:spPr bwMode="auto">
            <a:xfrm>
              <a:off x="3744" y="1488"/>
              <a:ext cx="17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3" name="Line 16"/>
            <p:cNvSpPr>
              <a:spLocks noChangeShapeType="1"/>
            </p:cNvSpPr>
            <p:nvPr/>
          </p:nvSpPr>
          <p:spPr bwMode="auto">
            <a:xfrm flipV="1">
              <a:off x="4032" y="960"/>
              <a:ext cx="0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20504" name="Object 17"/>
            <p:cNvGraphicFramePr>
              <a:graphicFrameLocks noChangeAspect="1"/>
            </p:cNvGraphicFramePr>
            <p:nvPr/>
          </p:nvGraphicFramePr>
          <p:xfrm>
            <a:off x="3833" y="1480"/>
            <a:ext cx="212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86" name="Equation" r:id="rId9" imgW="126835" imgH="139518" progId="Equation.DSMT4">
                    <p:embed/>
                  </p:oleObj>
                </mc:Choice>
                <mc:Fallback>
                  <p:oleObj name="Equation" r:id="rId9" imgW="126835" imgH="139518" progId="Equation.DSMT4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33" y="1480"/>
                          <a:ext cx="212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05" name="Object 18"/>
            <p:cNvGraphicFramePr>
              <a:graphicFrameLocks noChangeAspect="1"/>
            </p:cNvGraphicFramePr>
            <p:nvPr/>
          </p:nvGraphicFramePr>
          <p:xfrm>
            <a:off x="5328" y="1488"/>
            <a:ext cx="24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87" name="Equation" r:id="rId11" imgW="139700" imgH="139700" progId="Equation.DSMT4">
                    <p:embed/>
                  </p:oleObj>
                </mc:Choice>
                <mc:Fallback>
                  <p:oleObj name="Equation" r:id="rId11" imgW="139700" imgH="139700" progId="Equation.DSMT4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28" y="1488"/>
                          <a:ext cx="240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06" name="Object 19"/>
            <p:cNvGraphicFramePr>
              <a:graphicFrameLocks noChangeAspect="1"/>
            </p:cNvGraphicFramePr>
            <p:nvPr/>
          </p:nvGraphicFramePr>
          <p:xfrm>
            <a:off x="3792" y="912"/>
            <a:ext cx="208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88" name="Equation" r:id="rId13" imgW="139579" imgH="164957" progId="Equation.DSMT4">
                    <p:embed/>
                  </p:oleObj>
                </mc:Choice>
                <mc:Fallback>
                  <p:oleObj name="Equation" r:id="rId13" imgW="139579" imgH="164957" progId="Equation.DSMT4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2" y="912"/>
                          <a:ext cx="208" cy="2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3684" name="Text Box 20"/>
          <p:cNvSpPr txBox="1">
            <a:spLocks noChangeArrowheads="1"/>
          </p:cNvSpPr>
          <p:nvPr/>
        </p:nvSpPr>
        <p:spPr bwMode="auto">
          <a:xfrm>
            <a:off x="286335" y="515918"/>
            <a:ext cx="5191126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 dirty="0"/>
              <a:t>反映任意</a:t>
            </a:r>
            <a:r>
              <a:rPr lang="zh-CN" altLang="en-US" baseline="0" dirty="0" smtClean="0"/>
              <a:t>点、任意</a:t>
            </a:r>
            <a:r>
              <a:rPr lang="zh-CN" altLang="en-US" baseline="0" dirty="0"/>
              <a:t>时刻</a:t>
            </a:r>
            <a:r>
              <a:rPr lang="zh-CN" altLang="en-US" baseline="0" dirty="0">
                <a:solidFill>
                  <a:srgbClr val="0000FF"/>
                </a:solidFill>
              </a:rPr>
              <a:t>振动</a:t>
            </a:r>
          </a:p>
          <a:p>
            <a:r>
              <a:rPr lang="zh-CN" altLang="en-US" baseline="0" dirty="0">
                <a:solidFill>
                  <a:srgbClr val="0000FF"/>
                </a:solidFill>
              </a:rPr>
              <a:t>位移</a:t>
            </a:r>
            <a:r>
              <a:rPr lang="zh-CN" altLang="en-US" baseline="0" dirty="0"/>
              <a:t>的方程为</a:t>
            </a:r>
            <a:r>
              <a:rPr lang="zh-CN" altLang="en-US" baseline="0" dirty="0">
                <a:solidFill>
                  <a:srgbClr val="FF0000"/>
                </a:solidFill>
              </a:rPr>
              <a:t>波动方程</a:t>
            </a:r>
            <a:r>
              <a:rPr lang="en-US" altLang="zh-CN" baseline="0" dirty="0"/>
              <a:t>(</a:t>
            </a:r>
            <a:r>
              <a:rPr lang="zh-CN" altLang="en-US" baseline="0" dirty="0"/>
              <a:t>波函数</a:t>
            </a:r>
            <a:r>
              <a:rPr lang="en-US" altLang="zh-CN" baseline="0" dirty="0"/>
              <a:t>)</a:t>
            </a:r>
            <a:endParaRPr lang="zh-CN" altLang="en-US" baseline="0" dirty="0"/>
          </a:p>
        </p:txBody>
      </p:sp>
      <p:sp>
        <p:nvSpPr>
          <p:cNvPr id="20487" name="Text Box 23"/>
          <p:cNvSpPr txBox="1">
            <a:spLocks noChangeArrowheads="1"/>
          </p:cNvSpPr>
          <p:nvPr/>
        </p:nvSpPr>
        <p:spPr bwMode="auto">
          <a:xfrm>
            <a:off x="358775" y="1849438"/>
            <a:ext cx="3384550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/>
              <a:t>设原点</a:t>
            </a:r>
            <a:r>
              <a:rPr lang="en-US" altLang="zh-CN" sz="4000" i="1">
                <a:solidFill>
                  <a:srgbClr val="FF0000"/>
                </a:solidFill>
              </a:rPr>
              <a:t>O</a:t>
            </a:r>
            <a:r>
              <a:rPr lang="zh-CN" altLang="en-US" sz="4000"/>
              <a:t>振动方程为</a:t>
            </a:r>
          </a:p>
        </p:txBody>
      </p:sp>
      <p:grpSp>
        <p:nvGrpSpPr>
          <p:cNvPr id="113707" name="Group 43"/>
          <p:cNvGrpSpPr>
            <a:grpSpLocks/>
          </p:cNvGrpSpPr>
          <p:nvPr/>
        </p:nvGrpSpPr>
        <p:grpSpPr bwMode="auto">
          <a:xfrm>
            <a:off x="1241425" y="5264150"/>
            <a:ext cx="6113463" cy="1119188"/>
            <a:chOff x="1662" y="3554"/>
            <a:chExt cx="3851" cy="705"/>
          </a:xfrm>
        </p:grpSpPr>
        <p:sp>
          <p:nvSpPr>
            <p:cNvPr id="2" name="Rectangle 26"/>
            <p:cNvSpPr>
              <a:spLocks noChangeArrowheads="1"/>
            </p:cNvSpPr>
            <p:nvPr/>
          </p:nvSpPr>
          <p:spPr bwMode="auto">
            <a:xfrm>
              <a:off x="1701" y="3630"/>
              <a:ext cx="2751" cy="576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defRPr/>
              </a:pPr>
              <a:endParaRPr lang="zh-CN" altLang="en-US" sz="4000" smtClean="0"/>
            </a:p>
          </p:txBody>
        </p:sp>
        <p:graphicFrame>
          <p:nvGraphicFramePr>
            <p:cNvPr id="20500" name="Object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38167504"/>
                </p:ext>
              </p:extLst>
            </p:nvPr>
          </p:nvGraphicFramePr>
          <p:xfrm>
            <a:off x="1662" y="3554"/>
            <a:ext cx="2619" cy="7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89" name="Equation" r:id="rId15" imgW="1371735" imgH="304830" progId="Equation.DSMT4">
                    <p:embed/>
                  </p:oleObj>
                </mc:Choice>
                <mc:Fallback>
                  <p:oleObj name="Equation" r:id="rId15" imgW="1371735" imgH="304830" progId="Equation.DSMT4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62" y="3554"/>
                          <a:ext cx="2619" cy="7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501" name="Text Box 28"/>
            <p:cNvSpPr txBox="1">
              <a:spLocks noChangeArrowheads="1"/>
            </p:cNvSpPr>
            <p:nvPr/>
          </p:nvSpPr>
          <p:spPr bwMode="auto">
            <a:xfrm>
              <a:off x="4515" y="3668"/>
              <a:ext cx="998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4000" dirty="0"/>
                <a:t>波动方程</a:t>
              </a:r>
            </a:p>
          </p:txBody>
        </p:sp>
      </p:grpSp>
      <p:sp>
        <p:nvSpPr>
          <p:cNvPr id="113693" name="Line 29"/>
          <p:cNvSpPr>
            <a:spLocks noChangeShapeType="1"/>
          </p:cNvSpPr>
          <p:nvPr/>
        </p:nvSpPr>
        <p:spPr bwMode="auto">
          <a:xfrm>
            <a:off x="4230688" y="39687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98" name="Line 34"/>
          <p:cNvSpPr>
            <a:spLocks noChangeShapeType="1"/>
          </p:cNvSpPr>
          <p:nvPr/>
        </p:nvSpPr>
        <p:spPr bwMode="auto">
          <a:xfrm>
            <a:off x="771820" y="5048975"/>
            <a:ext cx="838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6" name="Rectangle 31"/>
          <p:cNvSpPr>
            <a:spLocks noChangeArrowheads="1"/>
          </p:cNvSpPr>
          <p:nvPr/>
        </p:nvSpPr>
        <p:spPr bwMode="auto">
          <a:xfrm>
            <a:off x="396875" y="2601913"/>
            <a:ext cx="7920038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/>
              <a:t>任意 </a:t>
            </a:r>
            <a:r>
              <a:rPr lang="en-US" altLang="zh-CN" sz="4000" i="1">
                <a:solidFill>
                  <a:srgbClr val="FF0000"/>
                </a:solidFill>
              </a:rPr>
              <a:t>P</a:t>
            </a:r>
            <a:r>
              <a:rPr lang="zh-CN" altLang="en-US" sz="4000">
                <a:solidFill>
                  <a:srgbClr val="FF0000"/>
                </a:solidFill>
              </a:rPr>
              <a:t>点</a:t>
            </a:r>
            <a:r>
              <a:rPr lang="zh-CN" altLang="en-US" sz="4000"/>
              <a:t>重复</a:t>
            </a:r>
            <a:r>
              <a:rPr lang="en-US" altLang="zh-CN" sz="4000" i="1"/>
              <a:t>O</a:t>
            </a:r>
            <a:r>
              <a:rPr lang="zh-CN" altLang="en-US" sz="4000"/>
              <a:t>点振动， </a:t>
            </a:r>
            <a:r>
              <a:rPr lang="en-US" altLang="zh-CN" sz="4000" i="1"/>
              <a:t>O</a:t>
            </a:r>
            <a:r>
              <a:rPr lang="zh-CN" altLang="en-US" sz="4000"/>
              <a:t>点振动经过传播时间 </a:t>
            </a:r>
          </a:p>
        </p:txBody>
      </p:sp>
      <p:sp>
        <p:nvSpPr>
          <p:cNvPr id="19477" name="Rectangle 32"/>
          <p:cNvSpPr>
            <a:spLocks noChangeArrowheads="1"/>
          </p:cNvSpPr>
          <p:nvPr/>
        </p:nvSpPr>
        <p:spPr bwMode="auto">
          <a:xfrm>
            <a:off x="1619250" y="3322638"/>
            <a:ext cx="1974850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/>
              <a:t>传至</a:t>
            </a:r>
            <a:r>
              <a:rPr lang="en-US" altLang="zh-CN" sz="4000" i="1"/>
              <a:t>P</a:t>
            </a:r>
            <a:r>
              <a:rPr lang="zh-CN" altLang="en-US" sz="4000"/>
              <a:t>点，</a:t>
            </a:r>
          </a:p>
        </p:txBody>
      </p:sp>
      <p:graphicFrame>
        <p:nvGraphicFramePr>
          <p:cNvPr id="19478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5119241"/>
              </p:ext>
            </p:extLst>
          </p:nvPr>
        </p:nvGraphicFramePr>
        <p:xfrm>
          <a:off x="398463" y="3163888"/>
          <a:ext cx="1292225" cy="1042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0" name="Equation" r:id="rId17" imgW="361978" imgH="304830" progId="Equation.DSMT4">
                  <p:embed/>
                </p:oleObj>
              </mc:Choice>
              <mc:Fallback>
                <p:oleObj name="Equation" r:id="rId17" imgW="361978" imgH="304830" progId="Equation.DSMT4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463" y="3163888"/>
                        <a:ext cx="1292225" cy="1042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73" name="Text Box 36"/>
          <p:cNvSpPr txBox="1">
            <a:spLocks noChangeArrowheads="1"/>
          </p:cNvSpPr>
          <p:nvPr/>
        </p:nvSpPr>
        <p:spPr bwMode="auto">
          <a:xfrm>
            <a:off x="468313" y="4005263"/>
            <a:ext cx="845978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4000" dirty="0" smtClean="0"/>
              <a:t>            </a:t>
            </a:r>
            <a:r>
              <a:rPr lang="zh-CN" altLang="en-US" sz="4000" dirty="0"/>
              <a:t>时刻的振动状态，故 </a:t>
            </a:r>
            <a:r>
              <a:rPr lang="en-US" altLang="zh-CN" sz="4000" i="1" dirty="0"/>
              <a:t>P </a:t>
            </a:r>
            <a:r>
              <a:rPr lang="zh-CN" altLang="en-US" sz="4000" dirty="0"/>
              <a:t>点 </a:t>
            </a:r>
            <a:r>
              <a:rPr lang="en-US" altLang="zh-CN" sz="4000" i="1" dirty="0"/>
              <a:t>t </a:t>
            </a:r>
            <a:r>
              <a:rPr lang="zh-CN" altLang="en-US" sz="4000" dirty="0"/>
              <a:t>时刻振动位移为</a:t>
            </a:r>
          </a:p>
        </p:txBody>
      </p:sp>
      <p:graphicFrame>
        <p:nvGraphicFramePr>
          <p:cNvPr id="19474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346792"/>
              </p:ext>
            </p:extLst>
          </p:nvPr>
        </p:nvGraphicFramePr>
        <p:xfrm>
          <a:off x="692445" y="3917087"/>
          <a:ext cx="917575" cy="1131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1" name="Equation" r:id="rId19" imgW="247712" imgH="304830" progId="Equation.DSMT4">
                  <p:embed/>
                </p:oleObj>
              </mc:Choice>
              <mc:Fallback>
                <p:oleObj name="Equation" r:id="rId19" imgW="247712" imgH="304830" progId="Equation.DSMT4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445" y="3917087"/>
                        <a:ext cx="917575" cy="1131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75" name="Rectangle 38"/>
          <p:cNvSpPr>
            <a:spLocks noChangeArrowheads="1"/>
          </p:cNvSpPr>
          <p:nvPr/>
        </p:nvSpPr>
        <p:spPr bwMode="auto">
          <a:xfrm>
            <a:off x="3059112" y="3357563"/>
            <a:ext cx="5437323" cy="502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dirty="0"/>
              <a:t>即 </a:t>
            </a:r>
            <a:r>
              <a:rPr lang="en-US" altLang="zh-CN" sz="4000" i="1" dirty="0"/>
              <a:t>P </a:t>
            </a:r>
            <a:r>
              <a:rPr lang="zh-CN" altLang="en-US" sz="4000" dirty="0"/>
              <a:t>点 </a:t>
            </a:r>
            <a:r>
              <a:rPr lang="en-US" altLang="zh-CN" sz="4000" i="1" dirty="0">
                <a:solidFill>
                  <a:srgbClr val="FF0000"/>
                </a:solidFill>
              </a:rPr>
              <a:t>t </a:t>
            </a:r>
            <a:r>
              <a:rPr lang="en-US" altLang="zh-CN" sz="4000" i="1" dirty="0"/>
              <a:t> </a:t>
            </a:r>
            <a:r>
              <a:rPr lang="zh-CN" altLang="en-US" sz="4000" dirty="0"/>
              <a:t>时刻的振动状态</a:t>
            </a:r>
            <a:r>
              <a:rPr lang="zh-CN" altLang="en-US" sz="4000" dirty="0" smtClean="0"/>
              <a:t>等于</a:t>
            </a:r>
            <a:r>
              <a:rPr lang="en-US" altLang="zh-CN" sz="4000" i="1" dirty="0"/>
              <a:t>O</a:t>
            </a:r>
            <a:r>
              <a:rPr lang="zh-CN" altLang="en-US" sz="4000" dirty="0"/>
              <a:t>点</a:t>
            </a:r>
          </a:p>
        </p:txBody>
      </p:sp>
      <p:sp>
        <p:nvSpPr>
          <p:cNvPr id="113709" name="Line 45"/>
          <p:cNvSpPr>
            <a:spLocks noChangeShapeType="1"/>
          </p:cNvSpPr>
          <p:nvPr/>
        </p:nvSpPr>
        <p:spPr bwMode="auto">
          <a:xfrm>
            <a:off x="3594100" y="6345238"/>
            <a:ext cx="838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505100" y="1969253"/>
                <a:ext cx="32150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i="1" baseline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baseline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baseline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 baseline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i="0" baseline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baseline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m:rPr>
                              <m:sty m:val="p"/>
                            </m:rPr>
                            <a:rPr lang="en-US" i="0" baseline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US" i="0" baseline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baseline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 baseline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 baseline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baseline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US" baseline="0" dirty="0">
                  <a:solidFill>
                    <a:srgbClr val="0000FF"/>
                  </a:solidFill>
                  <a:latin typeface="Arial Narrow" panose="020B0606020202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100" y="1969253"/>
                <a:ext cx="3215047" cy="52322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3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9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36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36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3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3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9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9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1" dur="2000"/>
                                        <p:tgtEl>
                                          <p:spTgt spid="113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13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7" grpId="0"/>
      <p:bldP spid="113693" grpId="0" animBg="1"/>
      <p:bldP spid="113698" grpId="0" animBg="1"/>
      <p:bldP spid="19476" grpId="0"/>
      <p:bldP spid="19477" grpId="0"/>
      <p:bldP spid="19473" grpId="0"/>
      <p:bldP spid="19475" grpId="0"/>
      <p:bldP spid="113709" grpId="0" animBg="1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ext Box 2"/>
          <p:cNvSpPr txBox="1">
            <a:spLocks noChangeArrowheads="1"/>
          </p:cNvSpPr>
          <p:nvPr/>
        </p:nvSpPr>
        <p:spPr bwMode="auto">
          <a:xfrm>
            <a:off x="395288" y="333375"/>
            <a:ext cx="36576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aseline="0">
                <a:latin typeface="Times New Roman" panose="02020603050405020304" pitchFamily="18" charset="0"/>
              </a:rPr>
              <a:t>(2)  </a:t>
            </a:r>
            <a:r>
              <a:rPr lang="zh-CN" altLang="en-US" baseline="0">
                <a:latin typeface="Times New Roman" panose="02020603050405020304" pitchFamily="18" charset="0"/>
              </a:rPr>
              <a:t>波动方程的意义</a:t>
            </a:r>
          </a:p>
        </p:txBody>
      </p:sp>
      <p:graphicFrame>
        <p:nvGraphicFramePr>
          <p:cNvPr id="114696" name="Object 8"/>
          <p:cNvGraphicFramePr>
            <a:graphicFrameLocks noChangeAspect="1"/>
          </p:cNvGraphicFramePr>
          <p:nvPr/>
        </p:nvGraphicFramePr>
        <p:xfrm>
          <a:off x="2628900" y="1708150"/>
          <a:ext cx="1295400" cy="76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52" name="Equation" r:id="rId3" imgW="323889" imgH="123930" progId="Equation.DSMT4">
                  <p:embed/>
                </p:oleObj>
              </mc:Choice>
              <mc:Fallback>
                <p:oleObj name="Equation" r:id="rId3" imgW="323889" imgH="12393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8900" y="1708150"/>
                        <a:ext cx="1295400" cy="763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621" name="Text Box 10"/>
          <p:cNvSpPr txBox="1">
            <a:spLocks noChangeArrowheads="1"/>
          </p:cNvSpPr>
          <p:nvPr/>
        </p:nvSpPr>
        <p:spPr bwMode="auto">
          <a:xfrm>
            <a:off x="231775" y="1847850"/>
            <a:ext cx="282733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（</a:t>
            </a:r>
            <a:r>
              <a:rPr lang="en-US" altLang="zh-CN" baseline="0"/>
              <a:t>1</a:t>
            </a:r>
            <a:r>
              <a:rPr lang="zh-CN" altLang="en-US" baseline="0"/>
              <a:t>）</a:t>
            </a:r>
            <a:r>
              <a:rPr lang="en-US" altLang="zh-CN" i="1" baseline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baseline="0"/>
              <a:t>一定时，</a:t>
            </a:r>
          </a:p>
        </p:txBody>
      </p:sp>
      <p:graphicFrame>
        <p:nvGraphicFramePr>
          <p:cNvPr id="114700" name="Object 12"/>
          <p:cNvGraphicFramePr>
            <a:graphicFrameLocks noChangeAspect="1"/>
          </p:cNvGraphicFramePr>
          <p:nvPr/>
        </p:nvGraphicFramePr>
        <p:xfrm>
          <a:off x="1042988" y="2168525"/>
          <a:ext cx="3802062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53" name="Equation" r:id="rId5" imgW="1419278" imgH="304830" progId="Equation.DSMT4">
                  <p:embed/>
                </p:oleObj>
              </mc:Choice>
              <mc:Fallback>
                <p:oleObj name="Equation" r:id="rId5" imgW="1419278" imgH="30483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168525"/>
                        <a:ext cx="3802062" cy="1139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CC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619" name="Text Box 14"/>
          <p:cNvSpPr txBox="1">
            <a:spLocks noChangeArrowheads="1"/>
          </p:cNvSpPr>
          <p:nvPr/>
        </p:nvSpPr>
        <p:spPr bwMode="auto">
          <a:xfrm>
            <a:off x="1927225" y="3162300"/>
            <a:ext cx="31210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i="1" baseline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baseline="0">
                <a:solidFill>
                  <a:srgbClr val="0000FF"/>
                </a:solidFill>
              </a:rPr>
              <a:t>处质点振动方程</a:t>
            </a:r>
          </a:p>
        </p:txBody>
      </p:sp>
      <p:graphicFrame>
        <p:nvGraphicFramePr>
          <p:cNvPr id="114704" name="Object 16"/>
          <p:cNvGraphicFramePr>
            <a:graphicFrameLocks noChangeAspect="1"/>
          </p:cNvGraphicFramePr>
          <p:nvPr/>
        </p:nvGraphicFramePr>
        <p:xfrm>
          <a:off x="1008063" y="3602038"/>
          <a:ext cx="1717675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54" name="Equation" r:id="rId7" imgW="552422" imgH="304830" progId="Equation.DSMT4">
                  <p:embed/>
                </p:oleObj>
              </mc:Choice>
              <mc:Fallback>
                <p:oleObj name="Equation" r:id="rId7" imgW="552422" imgH="30483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8063" y="3602038"/>
                        <a:ext cx="1717675" cy="1050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705" name="Text Box 17"/>
          <p:cNvSpPr txBox="1">
            <a:spLocks noChangeArrowheads="1"/>
          </p:cNvSpPr>
          <p:nvPr/>
        </p:nvSpPr>
        <p:spPr bwMode="auto">
          <a:xfrm>
            <a:off x="2627313" y="3830638"/>
            <a:ext cx="2509837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/>
              <a:t>为此点初位相</a:t>
            </a:r>
          </a:p>
        </p:txBody>
      </p:sp>
      <p:grpSp>
        <p:nvGrpSpPr>
          <p:cNvPr id="114706" name="Group 18"/>
          <p:cNvGrpSpPr>
            <a:grpSpLocks/>
          </p:cNvGrpSpPr>
          <p:nvPr/>
        </p:nvGrpSpPr>
        <p:grpSpPr bwMode="auto">
          <a:xfrm>
            <a:off x="323850" y="4560888"/>
            <a:ext cx="4206875" cy="739775"/>
            <a:chOff x="480" y="2266"/>
            <a:chExt cx="2650" cy="466"/>
          </a:xfrm>
        </p:grpSpPr>
        <p:sp>
          <p:nvSpPr>
            <p:cNvPr id="21560" name="Text Box 19"/>
            <p:cNvSpPr txBox="1">
              <a:spLocks noChangeArrowheads="1"/>
            </p:cNvSpPr>
            <p:nvPr/>
          </p:nvSpPr>
          <p:spPr bwMode="auto">
            <a:xfrm>
              <a:off x="480" y="2304"/>
              <a:ext cx="265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3600"/>
                <a:t>（</a:t>
              </a:r>
              <a:r>
                <a:rPr lang="en-US" altLang="zh-CN" sz="3600"/>
                <a:t>2</a:t>
              </a:r>
              <a:r>
                <a:rPr lang="zh-CN" altLang="en-US" sz="3600"/>
                <a:t>）  </a:t>
              </a:r>
            </a:p>
          </p:txBody>
        </p:sp>
        <p:sp>
          <p:nvSpPr>
            <p:cNvPr id="21561" name="Rectangle 20"/>
            <p:cNvSpPr>
              <a:spLocks noChangeArrowheads="1"/>
            </p:cNvSpPr>
            <p:nvPr/>
          </p:nvSpPr>
          <p:spPr bwMode="auto">
            <a:xfrm>
              <a:off x="985" y="2350"/>
              <a:ext cx="1244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i="1" baseline="0" dirty="0">
                  <a:solidFill>
                    <a:srgbClr val="FF0000"/>
                  </a:solidFill>
                </a:rPr>
                <a:t>t</a:t>
              </a:r>
              <a:r>
                <a:rPr lang="zh-CN" altLang="en-US" baseline="0" dirty="0"/>
                <a:t>一定时</a:t>
              </a:r>
              <a:r>
                <a:rPr lang="en-US" altLang="zh-CN" baseline="0" dirty="0"/>
                <a:t>,</a:t>
              </a:r>
            </a:p>
          </p:txBody>
        </p:sp>
        <p:graphicFrame>
          <p:nvGraphicFramePr>
            <p:cNvPr id="21562" name="Object 21"/>
            <p:cNvGraphicFramePr>
              <a:graphicFrameLocks noChangeAspect="1"/>
            </p:cNvGraphicFramePr>
            <p:nvPr/>
          </p:nvGraphicFramePr>
          <p:xfrm>
            <a:off x="1945" y="2266"/>
            <a:ext cx="644" cy="4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55" name="Equation" r:id="rId9" imgW="238257" imgH="123930" progId="Equation.DSMT4">
                    <p:embed/>
                  </p:oleObj>
                </mc:Choice>
                <mc:Fallback>
                  <p:oleObj name="Equation" r:id="rId9" imgW="238257" imgH="123930" progId="Equation.DSMT4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45" y="2266"/>
                          <a:ext cx="644" cy="4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4711" name="Object 23"/>
          <p:cNvGraphicFramePr>
            <a:graphicFrameLocks noChangeAspect="1"/>
          </p:cNvGraphicFramePr>
          <p:nvPr/>
        </p:nvGraphicFramePr>
        <p:xfrm>
          <a:off x="1143000" y="5022850"/>
          <a:ext cx="3833813" cy="117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56" name="Equation" r:id="rId11" imgW="1419278" imgH="304830" progId="Equation.DSMT4">
                  <p:embed/>
                </p:oleObj>
              </mc:Choice>
              <mc:Fallback>
                <p:oleObj name="Equation" r:id="rId11" imgW="1419278" imgH="304830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5022850"/>
                        <a:ext cx="3833813" cy="1171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CC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613" name="Text Box 25"/>
          <p:cNvSpPr txBox="1">
            <a:spLocks noChangeArrowheads="1"/>
          </p:cNvSpPr>
          <p:nvPr/>
        </p:nvSpPr>
        <p:spPr bwMode="auto">
          <a:xfrm>
            <a:off x="2270125" y="6084888"/>
            <a:ext cx="28368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aseline="0">
                <a:solidFill>
                  <a:srgbClr val="0000FF"/>
                </a:solidFill>
              </a:rPr>
              <a:t> </a:t>
            </a:r>
            <a:r>
              <a:rPr lang="en-US" altLang="zh-CN" i="1" baseline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baseline="0">
                <a:solidFill>
                  <a:srgbClr val="0000FF"/>
                </a:solidFill>
              </a:rPr>
              <a:t>时刻波形方程</a:t>
            </a:r>
          </a:p>
        </p:txBody>
      </p:sp>
      <p:grpSp>
        <p:nvGrpSpPr>
          <p:cNvPr id="114715" name="Group 27"/>
          <p:cNvGrpSpPr>
            <a:grpSpLocks/>
          </p:cNvGrpSpPr>
          <p:nvPr/>
        </p:nvGrpSpPr>
        <p:grpSpPr bwMode="auto">
          <a:xfrm>
            <a:off x="5003800" y="2492375"/>
            <a:ext cx="3784600" cy="1676400"/>
            <a:chOff x="3216" y="912"/>
            <a:chExt cx="2384" cy="1056"/>
          </a:xfrm>
        </p:grpSpPr>
        <p:pic>
          <p:nvPicPr>
            <p:cNvPr id="21555" name="Picture 28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8" y="1104"/>
              <a:ext cx="1968" cy="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556" name="Line 29"/>
            <p:cNvSpPr>
              <a:spLocks noChangeShapeType="1"/>
            </p:cNvSpPr>
            <p:nvPr/>
          </p:nvSpPr>
          <p:spPr bwMode="auto">
            <a:xfrm>
              <a:off x="3408" y="1488"/>
              <a:ext cx="216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57" name="Line 30"/>
            <p:cNvSpPr>
              <a:spLocks noChangeShapeType="1"/>
            </p:cNvSpPr>
            <p:nvPr/>
          </p:nvSpPr>
          <p:spPr bwMode="auto">
            <a:xfrm flipV="1">
              <a:off x="3456" y="912"/>
              <a:ext cx="0" cy="105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21558" name="Object 31"/>
            <p:cNvGraphicFramePr>
              <a:graphicFrameLocks noChangeAspect="1"/>
            </p:cNvGraphicFramePr>
            <p:nvPr/>
          </p:nvGraphicFramePr>
          <p:xfrm>
            <a:off x="3216" y="912"/>
            <a:ext cx="205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57" name="Equation" r:id="rId14" imgW="139579" imgH="164957" progId="Equation.DSMT4">
                    <p:embed/>
                  </p:oleObj>
                </mc:Choice>
                <mc:Fallback>
                  <p:oleObj name="Equation" r:id="rId14" imgW="139579" imgH="164957" progId="Equation.DSMT4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6" y="912"/>
                          <a:ext cx="205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59" name="Object 32"/>
            <p:cNvGraphicFramePr>
              <a:graphicFrameLocks noChangeAspect="1"/>
            </p:cNvGraphicFramePr>
            <p:nvPr/>
          </p:nvGraphicFramePr>
          <p:xfrm>
            <a:off x="5424" y="1536"/>
            <a:ext cx="176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58" name="Equation" r:id="rId16" imgW="101468" imgH="164885" progId="Equation.DSMT4">
                    <p:embed/>
                  </p:oleObj>
                </mc:Choice>
                <mc:Fallback>
                  <p:oleObj name="Equation" r:id="rId16" imgW="101468" imgH="164885" progId="Equation.DSMT4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24" y="1536"/>
                          <a:ext cx="176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4721" name="Text Box 33"/>
          <p:cNvSpPr txBox="1">
            <a:spLocks noChangeArrowheads="1"/>
          </p:cNvSpPr>
          <p:nvPr/>
        </p:nvSpPr>
        <p:spPr bwMode="auto">
          <a:xfrm>
            <a:off x="6156325" y="4076700"/>
            <a:ext cx="1928813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>
                <a:solidFill>
                  <a:srgbClr val="FF0000"/>
                </a:solidFill>
              </a:rPr>
              <a:t>振动曲线</a:t>
            </a:r>
          </a:p>
        </p:txBody>
      </p:sp>
      <p:grpSp>
        <p:nvGrpSpPr>
          <p:cNvPr id="114723" name="Group 35"/>
          <p:cNvGrpSpPr>
            <a:grpSpLocks/>
          </p:cNvGrpSpPr>
          <p:nvPr/>
        </p:nvGrpSpPr>
        <p:grpSpPr bwMode="auto">
          <a:xfrm>
            <a:off x="6084888" y="1268413"/>
            <a:ext cx="2514600" cy="1219200"/>
            <a:chOff x="3744" y="912"/>
            <a:chExt cx="1872" cy="864"/>
          </a:xfrm>
        </p:grpSpPr>
        <p:sp>
          <p:nvSpPr>
            <p:cNvPr id="21543" name="Line 36"/>
            <p:cNvSpPr>
              <a:spLocks noChangeShapeType="1"/>
            </p:cNvSpPr>
            <p:nvPr/>
          </p:nvSpPr>
          <p:spPr bwMode="auto">
            <a:xfrm>
              <a:off x="3744" y="1488"/>
              <a:ext cx="17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44" name="Line 37"/>
            <p:cNvSpPr>
              <a:spLocks noChangeShapeType="1"/>
            </p:cNvSpPr>
            <p:nvPr/>
          </p:nvSpPr>
          <p:spPr bwMode="auto">
            <a:xfrm flipV="1">
              <a:off x="4032" y="960"/>
              <a:ext cx="0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21545" name="Object 38"/>
            <p:cNvGraphicFramePr>
              <a:graphicFrameLocks noChangeAspect="1"/>
            </p:cNvGraphicFramePr>
            <p:nvPr/>
          </p:nvGraphicFramePr>
          <p:xfrm>
            <a:off x="3840" y="1488"/>
            <a:ext cx="212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59" name="Equation" r:id="rId18" imgW="126835" imgH="139518" progId="Equation.DSMT4">
                    <p:embed/>
                  </p:oleObj>
                </mc:Choice>
                <mc:Fallback>
                  <p:oleObj name="Equation" r:id="rId18" imgW="126835" imgH="139518" progId="Equation.DSMT4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0" y="1488"/>
                          <a:ext cx="212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46" name="Line 39"/>
            <p:cNvSpPr>
              <a:spLocks noChangeShapeType="1"/>
            </p:cNvSpPr>
            <p:nvPr/>
          </p:nvSpPr>
          <p:spPr bwMode="auto">
            <a:xfrm>
              <a:off x="4416" y="1152"/>
              <a:ext cx="3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47" name="Line 40"/>
            <p:cNvSpPr>
              <a:spLocks noChangeShapeType="1"/>
            </p:cNvSpPr>
            <p:nvPr/>
          </p:nvSpPr>
          <p:spPr bwMode="auto">
            <a:xfrm>
              <a:off x="4656" y="1440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48" name="Line 41"/>
            <p:cNvSpPr>
              <a:spLocks noChangeShapeType="1"/>
            </p:cNvSpPr>
            <p:nvPr/>
          </p:nvSpPr>
          <p:spPr bwMode="auto">
            <a:xfrm>
              <a:off x="4464" y="1632"/>
              <a:ext cx="192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49" name="Line 42"/>
            <p:cNvSpPr>
              <a:spLocks noChangeShapeType="1"/>
            </p:cNvSpPr>
            <p:nvPr/>
          </p:nvSpPr>
          <p:spPr bwMode="auto">
            <a:xfrm flipH="1">
              <a:off x="4032" y="1632"/>
              <a:ext cx="192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21550" name="Object 43"/>
            <p:cNvGraphicFramePr>
              <a:graphicFrameLocks noChangeAspect="1"/>
            </p:cNvGraphicFramePr>
            <p:nvPr/>
          </p:nvGraphicFramePr>
          <p:xfrm>
            <a:off x="4656" y="1488"/>
            <a:ext cx="225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60" name="Equation" r:id="rId20" imgW="152268" imgH="164957" progId="Equation.DSMT4">
                    <p:embed/>
                  </p:oleObj>
                </mc:Choice>
                <mc:Fallback>
                  <p:oleObj name="Equation" r:id="rId20" imgW="152268" imgH="164957" progId="Equation.DSMT4">
                    <p:embed/>
                    <p:pic>
                      <p:nvPicPr>
                        <p:cNvPr id="0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6" y="1488"/>
                          <a:ext cx="225" cy="2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51" name="Object 44"/>
            <p:cNvGraphicFramePr>
              <a:graphicFrameLocks noChangeAspect="1"/>
            </p:cNvGraphicFramePr>
            <p:nvPr/>
          </p:nvGraphicFramePr>
          <p:xfrm>
            <a:off x="4224" y="1488"/>
            <a:ext cx="28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61" name="公式" r:id="rId22" imgW="139700" imgH="139700" progId="Equation.3">
                    <p:embed/>
                  </p:oleObj>
                </mc:Choice>
                <mc:Fallback>
                  <p:oleObj name="公式" r:id="rId22" imgW="139700" imgH="139700" progId="Equation.3">
                    <p:embed/>
                    <p:pic>
                      <p:nvPicPr>
                        <p:cNvPr id="0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4" y="1488"/>
                          <a:ext cx="288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52" name="Object 45"/>
            <p:cNvGraphicFramePr>
              <a:graphicFrameLocks noChangeAspect="1"/>
            </p:cNvGraphicFramePr>
            <p:nvPr/>
          </p:nvGraphicFramePr>
          <p:xfrm>
            <a:off x="5328" y="1488"/>
            <a:ext cx="28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62" name="Equation" r:id="rId24" imgW="139700" imgH="139700" progId="Equation.DSMT4">
                    <p:embed/>
                  </p:oleObj>
                </mc:Choice>
                <mc:Fallback>
                  <p:oleObj name="Equation" r:id="rId24" imgW="139700" imgH="139700" progId="Equation.DSMT4">
                    <p:embed/>
                    <p:pic>
                      <p:nvPicPr>
                        <p:cNvPr id="0" name="Object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28" y="1488"/>
                          <a:ext cx="288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53" name="Object 46"/>
            <p:cNvGraphicFramePr>
              <a:graphicFrameLocks noChangeAspect="1"/>
            </p:cNvGraphicFramePr>
            <p:nvPr/>
          </p:nvGraphicFramePr>
          <p:xfrm>
            <a:off x="4752" y="1056"/>
            <a:ext cx="328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63" name="Equation" r:id="rId26" imgW="126835" imgH="139518" progId="Equation.DSMT4">
                    <p:embed/>
                  </p:oleObj>
                </mc:Choice>
                <mc:Fallback>
                  <p:oleObj name="Equation" r:id="rId26" imgW="126835" imgH="139518" progId="Equation.DSMT4">
                    <p:embed/>
                    <p:pic>
                      <p:nvPicPr>
                        <p:cNvPr id="0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52" y="1056"/>
                          <a:ext cx="328" cy="2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54" name="Object 47"/>
            <p:cNvGraphicFramePr>
              <a:graphicFrameLocks noChangeAspect="1"/>
            </p:cNvGraphicFramePr>
            <p:nvPr/>
          </p:nvGraphicFramePr>
          <p:xfrm>
            <a:off x="3792" y="912"/>
            <a:ext cx="208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64" name="Equation" r:id="rId28" imgW="139579" imgH="164957" progId="Equation.DSMT4">
                    <p:embed/>
                  </p:oleObj>
                </mc:Choice>
                <mc:Fallback>
                  <p:oleObj name="Equation" r:id="rId28" imgW="139579" imgH="164957" progId="Equation.DSMT4">
                    <p:embed/>
                    <p:pic>
                      <p:nvPicPr>
                        <p:cNvPr id="0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2" y="912"/>
                          <a:ext cx="208" cy="2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4736" name="Group 48"/>
          <p:cNvGrpSpPr>
            <a:grpSpLocks/>
          </p:cNvGrpSpPr>
          <p:nvPr/>
        </p:nvGrpSpPr>
        <p:grpSpPr bwMode="auto">
          <a:xfrm>
            <a:off x="6694488" y="1954213"/>
            <a:ext cx="439737" cy="533400"/>
            <a:chOff x="3024" y="3504"/>
            <a:chExt cx="277" cy="336"/>
          </a:xfrm>
        </p:grpSpPr>
        <p:sp>
          <p:nvSpPr>
            <p:cNvPr id="21541" name="Rectangle 49"/>
            <p:cNvSpPr>
              <a:spLocks noChangeArrowheads="1"/>
            </p:cNvSpPr>
            <p:nvPr/>
          </p:nvSpPr>
          <p:spPr bwMode="auto">
            <a:xfrm>
              <a:off x="3024" y="3600"/>
              <a:ext cx="240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3600"/>
            </a:p>
          </p:txBody>
        </p:sp>
        <p:graphicFrame>
          <p:nvGraphicFramePr>
            <p:cNvPr id="21542" name="Object 50"/>
            <p:cNvGraphicFramePr>
              <a:graphicFrameLocks noChangeAspect="1"/>
            </p:cNvGraphicFramePr>
            <p:nvPr/>
          </p:nvGraphicFramePr>
          <p:xfrm>
            <a:off x="3024" y="3504"/>
            <a:ext cx="277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65" name="Equation" r:id="rId30" imgW="177569" imgH="215619" progId="Equation.DSMT4">
                    <p:embed/>
                  </p:oleObj>
                </mc:Choice>
                <mc:Fallback>
                  <p:oleObj name="Equation" r:id="rId30" imgW="177569" imgH="215619" progId="Equation.DSMT4">
                    <p:embed/>
                    <p:pic>
                      <p:nvPicPr>
                        <p:cNvPr id="0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4" y="3504"/>
                          <a:ext cx="277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4739" name="Group 51"/>
          <p:cNvGrpSpPr>
            <a:grpSpLocks/>
          </p:cNvGrpSpPr>
          <p:nvPr/>
        </p:nvGrpSpPr>
        <p:grpSpPr bwMode="auto">
          <a:xfrm>
            <a:off x="5003800" y="4641850"/>
            <a:ext cx="4033838" cy="2008188"/>
            <a:chOff x="3120" y="2496"/>
            <a:chExt cx="2503" cy="1247"/>
          </a:xfrm>
        </p:grpSpPr>
        <p:grpSp>
          <p:nvGrpSpPr>
            <p:cNvPr id="21525" name="Group 52"/>
            <p:cNvGrpSpPr>
              <a:grpSpLocks/>
            </p:cNvGrpSpPr>
            <p:nvPr/>
          </p:nvGrpSpPr>
          <p:grpSpPr bwMode="auto">
            <a:xfrm>
              <a:off x="3120" y="2496"/>
              <a:ext cx="2503" cy="1008"/>
              <a:chOff x="3216" y="2400"/>
              <a:chExt cx="2503" cy="1008"/>
            </a:xfrm>
          </p:grpSpPr>
          <p:pic>
            <p:nvPicPr>
              <p:cNvPr id="21536" name="Picture 53"/>
              <p:cNvPicPr>
                <a:picLocks noChangeAspect="1" noChangeArrowheads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08" y="2688"/>
                <a:ext cx="2064" cy="6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1537" name="Line 54"/>
              <p:cNvSpPr>
                <a:spLocks noChangeShapeType="1"/>
              </p:cNvSpPr>
              <p:nvPr/>
            </p:nvSpPr>
            <p:spPr bwMode="auto">
              <a:xfrm>
                <a:off x="3456" y="3024"/>
                <a:ext cx="211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538" name="Line 55"/>
              <p:cNvSpPr>
                <a:spLocks noChangeShapeType="1"/>
              </p:cNvSpPr>
              <p:nvPr/>
            </p:nvSpPr>
            <p:spPr bwMode="auto">
              <a:xfrm flipV="1">
                <a:off x="3456" y="2448"/>
                <a:ext cx="0" cy="96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aphicFrame>
            <p:nvGraphicFramePr>
              <p:cNvPr id="21539" name="Object 56"/>
              <p:cNvGraphicFramePr>
                <a:graphicFrameLocks noChangeAspect="1"/>
              </p:cNvGraphicFramePr>
              <p:nvPr/>
            </p:nvGraphicFramePr>
            <p:xfrm>
              <a:off x="5431" y="3072"/>
              <a:ext cx="288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866" name="Equation" r:id="rId33" imgW="139700" imgH="139700" progId="Equation.DSMT4">
                      <p:embed/>
                    </p:oleObj>
                  </mc:Choice>
                  <mc:Fallback>
                    <p:oleObj name="Equation" r:id="rId33" imgW="139700" imgH="139700" progId="Equation.DSMT4">
                      <p:embed/>
                      <p:pic>
                        <p:nvPicPr>
                          <p:cNvPr id="0" name="Object 5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431" y="3072"/>
                            <a:ext cx="288" cy="2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1540" name="Object 57"/>
              <p:cNvGraphicFramePr>
                <a:graphicFrameLocks noChangeAspect="1"/>
              </p:cNvGraphicFramePr>
              <p:nvPr/>
            </p:nvGraphicFramePr>
            <p:xfrm>
              <a:off x="3216" y="2400"/>
              <a:ext cx="205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867" name="Equation" r:id="rId35" imgW="139579" imgH="164957" progId="Equation.DSMT4">
                      <p:embed/>
                    </p:oleObj>
                  </mc:Choice>
                  <mc:Fallback>
                    <p:oleObj name="Equation" r:id="rId35" imgW="139579" imgH="164957" progId="Equation.DSMT4">
                      <p:embed/>
                      <p:pic>
                        <p:nvPicPr>
                          <p:cNvPr id="0" name="Object 5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16" y="2400"/>
                            <a:ext cx="205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1526" name="Text Box 58"/>
            <p:cNvSpPr txBox="1">
              <a:spLocks noChangeArrowheads="1"/>
            </p:cNvSpPr>
            <p:nvPr/>
          </p:nvSpPr>
          <p:spPr bwMode="auto">
            <a:xfrm>
              <a:off x="3888" y="3456"/>
              <a:ext cx="892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3600">
                  <a:solidFill>
                    <a:srgbClr val="0000FF"/>
                  </a:solidFill>
                </a:rPr>
                <a:t>波形曲线</a:t>
              </a:r>
            </a:p>
          </p:txBody>
        </p:sp>
        <p:sp>
          <p:nvSpPr>
            <p:cNvPr id="21527" name="Line 59"/>
            <p:cNvSpPr>
              <a:spLocks noChangeShapeType="1"/>
            </p:cNvSpPr>
            <p:nvPr/>
          </p:nvSpPr>
          <p:spPr bwMode="auto">
            <a:xfrm flipV="1">
              <a:off x="3696" y="2784"/>
              <a:ext cx="0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8" name="Line 60"/>
            <p:cNvSpPr>
              <a:spLocks noChangeShapeType="1"/>
            </p:cNvSpPr>
            <p:nvPr/>
          </p:nvSpPr>
          <p:spPr bwMode="auto">
            <a:xfrm flipV="1">
              <a:off x="3840" y="2880"/>
              <a:ext cx="0" cy="24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9" name="Line 61"/>
            <p:cNvSpPr>
              <a:spLocks noChangeShapeType="1"/>
            </p:cNvSpPr>
            <p:nvPr/>
          </p:nvSpPr>
          <p:spPr bwMode="auto">
            <a:xfrm flipV="1">
              <a:off x="3552" y="2880"/>
              <a:ext cx="0" cy="24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30" name="Line 62"/>
            <p:cNvSpPr>
              <a:spLocks noChangeShapeType="1"/>
            </p:cNvSpPr>
            <p:nvPr/>
          </p:nvSpPr>
          <p:spPr bwMode="auto">
            <a:xfrm flipV="1">
              <a:off x="4800" y="2880"/>
              <a:ext cx="0" cy="24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31" name="Line 63"/>
            <p:cNvSpPr>
              <a:spLocks noChangeShapeType="1"/>
            </p:cNvSpPr>
            <p:nvPr/>
          </p:nvSpPr>
          <p:spPr bwMode="auto">
            <a:xfrm flipV="1">
              <a:off x="5136" y="2880"/>
              <a:ext cx="0" cy="24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32" name="Line 64"/>
            <p:cNvSpPr>
              <a:spLocks noChangeShapeType="1"/>
            </p:cNvSpPr>
            <p:nvPr/>
          </p:nvSpPr>
          <p:spPr bwMode="auto">
            <a:xfrm flipV="1">
              <a:off x="4992" y="2784"/>
              <a:ext cx="0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33" name="Line 65"/>
            <p:cNvSpPr>
              <a:spLocks noChangeShapeType="1"/>
            </p:cNvSpPr>
            <p:nvPr/>
          </p:nvSpPr>
          <p:spPr bwMode="auto">
            <a:xfrm>
              <a:off x="4320" y="3120"/>
              <a:ext cx="0" cy="28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34" name="Line 66"/>
            <p:cNvSpPr>
              <a:spLocks noChangeShapeType="1"/>
            </p:cNvSpPr>
            <p:nvPr/>
          </p:nvSpPr>
          <p:spPr bwMode="auto">
            <a:xfrm>
              <a:off x="4464" y="3120"/>
              <a:ext cx="0" cy="24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35" name="Line 67"/>
            <p:cNvSpPr>
              <a:spLocks noChangeShapeType="1"/>
            </p:cNvSpPr>
            <p:nvPr/>
          </p:nvSpPr>
          <p:spPr bwMode="auto">
            <a:xfrm>
              <a:off x="4176" y="3120"/>
              <a:ext cx="0" cy="24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4761" name="Group 73"/>
          <p:cNvGrpSpPr>
            <a:grpSpLocks/>
          </p:cNvGrpSpPr>
          <p:nvPr/>
        </p:nvGrpSpPr>
        <p:grpSpPr bwMode="auto">
          <a:xfrm>
            <a:off x="4067175" y="188913"/>
            <a:ext cx="4605338" cy="863600"/>
            <a:chOff x="2562" y="119"/>
            <a:chExt cx="2901" cy="544"/>
          </a:xfrm>
        </p:grpSpPr>
        <p:graphicFrame>
          <p:nvGraphicFramePr>
            <p:cNvPr id="21523" name="Object 34"/>
            <p:cNvGraphicFramePr>
              <a:graphicFrameLocks noChangeAspect="1"/>
            </p:cNvGraphicFramePr>
            <p:nvPr/>
          </p:nvGraphicFramePr>
          <p:xfrm>
            <a:off x="2562" y="119"/>
            <a:ext cx="2343" cy="5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68" name="公式" r:id="rId37" imgW="1485255" imgH="406224" progId="Equation.3">
                    <p:embed/>
                  </p:oleObj>
                </mc:Choice>
                <mc:Fallback>
                  <p:oleObj name="公式" r:id="rId37" imgW="1485255" imgH="406224" progId="Equation.3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62" y="119"/>
                          <a:ext cx="2343" cy="544"/>
                        </a:xfrm>
                        <a:prstGeom prst="rect">
                          <a:avLst/>
                        </a:prstGeom>
                        <a:solidFill>
                          <a:srgbClr val="FFFFCC"/>
                        </a:solidFill>
                        <a:ln w="19050">
                          <a:solidFill>
                            <a:srgbClr val="A50021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1524" name="Picture 72" descr="dove"/>
            <p:cNvPicPr>
              <a:picLocks noChangeAspect="1" noChangeArrowheads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921" y="119"/>
              <a:ext cx="542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573" name="Text Box 4"/>
          <p:cNvSpPr txBox="1">
            <a:spLocks noChangeArrowheads="1"/>
          </p:cNvSpPr>
          <p:nvPr/>
        </p:nvSpPr>
        <p:spPr bwMode="auto">
          <a:xfrm>
            <a:off x="376238" y="1219200"/>
            <a:ext cx="57086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aseline="0" dirty="0"/>
              <a:t>  </a:t>
            </a:r>
            <a:r>
              <a:rPr lang="en-US" altLang="zh-CN" i="1" baseline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baseline="0" dirty="0"/>
              <a:t>是</a:t>
            </a:r>
            <a:r>
              <a:rPr lang="en-US" altLang="zh-CN" i="1" baseline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baseline="0" dirty="0">
                <a:solidFill>
                  <a:srgbClr val="FF0000"/>
                </a:solidFill>
              </a:rPr>
              <a:t>、</a:t>
            </a:r>
            <a:r>
              <a:rPr lang="en-US" altLang="zh-CN" i="1" baseline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baseline="0" dirty="0"/>
              <a:t>的函数</a:t>
            </a:r>
            <a:r>
              <a:rPr lang="en-US" altLang="zh-CN" baseline="0" dirty="0"/>
              <a:t>, </a:t>
            </a:r>
            <a:r>
              <a:rPr lang="zh-CN" altLang="en-US" baseline="0" dirty="0"/>
              <a:t>分三种情况讨论：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4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47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47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14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6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4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4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4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14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14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14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9" dur="500"/>
                                        <p:tgtEl>
                                          <p:spTgt spid="114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114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14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36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3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3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91" dur="500"/>
                                        <p:tgtEl>
                                          <p:spTgt spid="114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0" grpId="0" autoUpdateAnimBg="0"/>
      <p:bldP spid="23621" grpId="0"/>
      <p:bldP spid="23619" grpId="0"/>
      <p:bldP spid="114705" grpId="0" autoUpdateAnimBg="0"/>
      <p:bldP spid="23613" grpId="0"/>
      <p:bldP spid="114721" grpId="0" autoUpdateAnimBg="0"/>
      <p:bldP spid="2357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5714" name="Object 2"/>
          <p:cNvGraphicFramePr>
            <a:graphicFrameLocks noChangeAspect="1"/>
          </p:cNvGraphicFramePr>
          <p:nvPr/>
        </p:nvGraphicFramePr>
        <p:xfrm>
          <a:off x="939800" y="2995613"/>
          <a:ext cx="6448425" cy="136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3" name="Equation" r:id="rId3" imgW="2266956" imgH="362070" progId="Equation.DSMT4">
                  <p:embed/>
                </p:oleObj>
              </mc:Choice>
              <mc:Fallback>
                <p:oleObj name="Equation" r:id="rId3" imgW="2266956" imgH="36207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800" y="2995613"/>
                        <a:ext cx="6448425" cy="1362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55" name="Text Box 5"/>
          <p:cNvSpPr txBox="1">
            <a:spLocks noChangeArrowheads="1"/>
          </p:cNvSpPr>
          <p:nvPr/>
        </p:nvSpPr>
        <p:spPr bwMode="auto">
          <a:xfrm>
            <a:off x="467544" y="238615"/>
            <a:ext cx="787558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aseline="0" dirty="0" smtClean="0"/>
              <a:t>(3) </a:t>
            </a:r>
            <a:r>
              <a:rPr lang="zh-CN" altLang="en-US" baseline="0" dirty="0" smtClean="0"/>
              <a:t>当</a:t>
            </a:r>
            <a:r>
              <a:rPr lang="en-US" altLang="zh-CN" i="1" baseline="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x, t</a:t>
            </a:r>
            <a:r>
              <a:rPr lang="zh-CN" altLang="en-US" baseline="0" dirty="0" smtClean="0"/>
              <a:t>都</a:t>
            </a:r>
            <a:r>
              <a:rPr lang="zh-CN" altLang="en-US" baseline="0" dirty="0"/>
              <a:t>变，方程表示</a:t>
            </a:r>
            <a:r>
              <a:rPr lang="zh-CN" altLang="en-US" baseline="0" dirty="0">
                <a:solidFill>
                  <a:srgbClr val="FF0000"/>
                </a:solidFill>
              </a:rPr>
              <a:t>不同时刻的波形，</a:t>
            </a:r>
          </a:p>
          <a:p>
            <a:r>
              <a:rPr lang="zh-CN" altLang="en-US" baseline="0" dirty="0"/>
              <a:t>          即波形的传播。</a:t>
            </a:r>
          </a:p>
        </p:txBody>
      </p:sp>
      <p:grpSp>
        <p:nvGrpSpPr>
          <p:cNvPr id="115742" name="Group 30"/>
          <p:cNvGrpSpPr>
            <a:grpSpLocks/>
          </p:cNvGrpSpPr>
          <p:nvPr/>
        </p:nvGrpSpPr>
        <p:grpSpPr bwMode="auto">
          <a:xfrm>
            <a:off x="4572000" y="914400"/>
            <a:ext cx="4332288" cy="2057400"/>
            <a:chOff x="2880" y="576"/>
            <a:chExt cx="2729" cy="1296"/>
          </a:xfrm>
        </p:grpSpPr>
        <p:pic>
          <p:nvPicPr>
            <p:cNvPr id="22538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7" y="912"/>
              <a:ext cx="2304" cy="9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539" name="Line 11"/>
            <p:cNvSpPr>
              <a:spLocks noChangeShapeType="1"/>
            </p:cNvSpPr>
            <p:nvPr/>
          </p:nvSpPr>
          <p:spPr bwMode="auto">
            <a:xfrm>
              <a:off x="3017" y="1392"/>
              <a:ext cx="25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0" name="Line 12"/>
            <p:cNvSpPr>
              <a:spLocks noChangeShapeType="1"/>
            </p:cNvSpPr>
            <p:nvPr/>
          </p:nvSpPr>
          <p:spPr bwMode="auto">
            <a:xfrm flipV="1">
              <a:off x="3113" y="576"/>
              <a:ext cx="0" cy="11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1" name="Line 13"/>
            <p:cNvSpPr>
              <a:spLocks noChangeShapeType="1"/>
            </p:cNvSpPr>
            <p:nvPr/>
          </p:nvSpPr>
          <p:spPr bwMode="auto">
            <a:xfrm>
              <a:off x="3497" y="960"/>
              <a:ext cx="0" cy="72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2" name="Line 14"/>
            <p:cNvSpPr>
              <a:spLocks noChangeShapeType="1"/>
            </p:cNvSpPr>
            <p:nvPr/>
          </p:nvSpPr>
          <p:spPr bwMode="auto">
            <a:xfrm>
              <a:off x="3737" y="960"/>
              <a:ext cx="0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22543" name="Object 15"/>
            <p:cNvGraphicFramePr>
              <a:graphicFrameLocks noChangeAspect="1"/>
            </p:cNvGraphicFramePr>
            <p:nvPr/>
          </p:nvGraphicFramePr>
          <p:xfrm>
            <a:off x="5369" y="1440"/>
            <a:ext cx="24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734" name="Equation" r:id="rId6" imgW="139700" imgH="139700" progId="Equation.DSMT4">
                    <p:embed/>
                  </p:oleObj>
                </mc:Choice>
                <mc:Fallback>
                  <p:oleObj name="Equation" r:id="rId6" imgW="139700" imgH="139700" progId="Equation.DSMT4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69" y="1440"/>
                          <a:ext cx="240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44" name="Object 16"/>
            <p:cNvGraphicFramePr>
              <a:graphicFrameLocks noChangeAspect="1"/>
            </p:cNvGraphicFramePr>
            <p:nvPr/>
          </p:nvGraphicFramePr>
          <p:xfrm>
            <a:off x="2880" y="618"/>
            <a:ext cx="205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735" name="Equation" r:id="rId8" imgW="139579" imgH="164957" progId="Equation.DSMT4">
                    <p:embed/>
                  </p:oleObj>
                </mc:Choice>
                <mc:Fallback>
                  <p:oleObj name="Equation" r:id="rId8" imgW="139579" imgH="164957" progId="Equation.DSMT4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0" y="618"/>
                          <a:ext cx="205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45" name="Object 17"/>
            <p:cNvGraphicFramePr>
              <a:graphicFrameLocks noChangeAspect="1"/>
            </p:cNvGraphicFramePr>
            <p:nvPr/>
          </p:nvGraphicFramePr>
          <p:xfrm>
            <a:off x="3379" y="618"/>
            <a:ext cx="150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736" name="Equation" r:id="rId10" imgW="101468" imgH="164885" progId="Equation.DSMT4">
                    <p:embed/>
                  </p:oleObj>
                </mc:Choice>
                <mc:Fallback>
                  <p:oleObj name="Equation" r:id="rId10" imgW="101468" imgH="164885" progId="Equation.DSMT4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79" y="618"/>
                          <a:ext cx="150" cy="2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46" name="Object 18"/>
            <p:cNvGraphicFramePr>
              <a:graphicFrameLocks noChangeAspect="1"/>
            </p:cNvGraphicFramePr>
            <p:nvPr/>
          </p:nvGraphicFramePr>
          <p:xfrm>
            <a:off x="3696" y="610"/>
            <a:ext cx="504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737" name="Equation" r:id="rId12" imgW="393359" imgH="177646" progId="Equation.DSMT4">
                    <p:embed/>
                  </p:oleObj>
                </mc:Choice>
                <mc:Fallback>
                  <p:oleObj name="Equation" r:id="rId12" imgW="393359" imgH="177646" progId="Equation.DSMT4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610"/>
                          <a:ext cx="504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47" name="Line 19"/>
            <p:cNvSpPr>
              <a:spLocks noChangeShapeType="1"/>
            </p:cNvSpPr>
            <p:nvPr/>
          </p:nvSpPr>
          <p:spPr bwMode="auto">
            <a:xfrm flipV="1">
              <a:off x="3401" y="816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8" name="Line 20"/>
            <p:cNvSpPr>
              <a:spLocks noChangeShapeType="1"/>
            </p:cNvSpPr>
            <p:nvPr/>
          </p:nvSpPr>
          <p:spPr bwMode="auto">
            <a:xfrm flipV="1">
              <a:off x="3689" y="816"/>
              <a:ext cx="4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9" name="Line 21"/>
            <p:cNvSpPr>
              <a:spLocks noChangeShapeType="1"/>
            </p:cNvSpPr>
            <p:nvPr/>
          </p:nvSpPr>
          <p:spPr bwMode="auto">
            <a:xfrm>
              <a:off x="4457" y="816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22550" name="Object 22"/>
            <p:cNvGraphicFramePr>
              <a:graphicFrameLocks noChangeAspect="1"/>
            </p:cNvGraphicFramePr>
            <p:nvPr/>
          </p:nvGraphicFramePr>
          <p:xfrm>
            <a:off x="4697" y="720"/>
            <a:ext cx="17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738" name="Equation" r:id="rId14" imgW="126835" imgH="139518" progId="Equation.DSMT4">
                    <p:embed/>
                  </p:oleObj>
                </mc:Choice>
                <mc:Fallback>
                  <p:oleObj name="Equation" r:id="rId14" imgW="126835" imgH="139518" progId="Equation.DSMT4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97" y="720"/>
                          <a:ext cx="172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51" name="Line 23"/>
            <p:cNvSpPr>
              <a:spLocks noChangeShapeType="1"/>
            </p:cNvSpPr>
            <p:nvPr/>
          </p:nvSpPr>
          <p:spPr bwMode="auto">
            <a:xfrm>
              <a:off x="3113" y="1488"/>
              <a:ext cx="38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22552" name="Object 24"/>
            <p:cNvGraphicFramePr>
              <a:graphicFrameLocks noChangeAspect="1"/>
            </p:cNvGraphicFramePr>
            <p:nvPr/>
          </p:nvGraphicFramePr>
          <p:xfrm>
            <a:off x="3209" y="1488"/>
            <a:ext cx="215" cy="2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739" name="公式" r:id="rId16" imgW="139700" imgH="139700" progId="Equation.3">
                    <p:embed/>
                  </p:oleObj>
                </mc:Choice>
                <mc:Fallback>
                  <p:oleObj name="公式" r:id="rId16" imgW="139700" imgH="139700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09" y="1488"/>
                          <a:ext cx="215" cy="2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53" name="Line 25"/>
            <p:cNvSpPr>
              <a:spLocks noChangeShapeType="1"/>
            </p:cNvSpPr>
            <p:nvPr/>
          </p:nvSpPr>
          <p:spPr bwMode="auto">
            <a:xfrm>
              <a:off x="3497" y="1584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22554" name="Object 27"/>
            <p:cNvGraphicFramePr>
              <a:graphicFrameLocks noChangeAspect="1"/>
            </p:cNvGraphicFramePr>
            <p:nvPr/>
          </p:nvGraphicFramePr>
          <p:xfrm>
            <a:off x="3424" y="1616"/>
            <a:ext cx="363" cy="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740" name="公式" r:id="rId18" imgW="279158" imgH="177646" progId="Equation.3">
                    <p:embed/>
                  </p:oleObj>
                </mc:Choice>
                <mc:Fallback>
                  <p:oleObj name="公式" r:id="rId18" imgW="279158" imgH="177646" progId="Equation.3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4" y="1616"/>
                          <a:ext cx="363" cy="2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5748" name="Object 36"/>
          <p:cNvGraphicFramePr>
            <a:graphicFrameLocks noChangeAspect="1"/>
          </p:cNvGraphicFramePr>
          <p:nvPr/>
        </p:nvGraphicFramePr>
        <p:xfrm>
          <a:off x="587375" y="1709738"/>
          <a:ext cx="4037013" cy="117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41" name="Equation" r:id="rId20" imgW="1371735" imgH="304830" progId="Equation.DSMT4">
                  <p:embed/>
                </p:oleObj>
              </mc:Choice>
              <mc:Fallback>
                <p:oleObj name="Equation" r:id="rId20" imgW="1371735" imgH="304830" progId="Equation.DSMT4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375" y="1709738"/>
                        <a:ext cx="4037013" cy="1177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1008063" y="4984750"/>
            <a:ext cx="7526337" cy="1504950"/>
            <a:chOff x="1008063" y="4985496"/>
            <a:chExt cx="7526337" cy="1503844"/>
          </a:xfrm>
        </p:grpSpPr>
        <p:sp>
          <p:nvSpPr>
            <p:cNvPr id="22536" name="Text Box 3"/>
            <p:cNvSpPr txBox="1">
              <a:spLocks noChangeArrowheads="1"/>
            </p:cNvSpPr>
            <p:nvPr/>
          </p:nvSpPr>
          <p:spPr bwMode="auto">
            <a:xfrm>
              <a:off x="1044575" y="4985496"/>
              <a:ext cx="7489825" cy="1323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4000"/>
                <a:t>     </a:t>
              </a:r>
              <a:r>
                <a:rPr lang="zh-CN" altLang="en-US" sz="4000"/>
                <a:t>在 </a:t>
              </a:r>
              <a:r>
                <a:rPr lang="en-US" altLang="zh-CN" sz="4000" i="1">
                  <a:solidFill>
                    <a:srgbClr val="FF0000"/>
                  </a:solidFill>
                </a:rPr>
                <a:t>t+</a:t>
              </a:r>
              <a:r>
                <a:rPr lang="en-US" altLang="zh-CN" sz="4000">
                  <a:solidFill>
                    <a:srgbClr val="FF0000"/>
                  </a:solidFill>
                  <a:sym typeface="Symbol" panose="05050102010706020507" pitchFamily="18" charset="2"/>
                </a:rPr>
                <a:t></a:t>
              </a:r>
              <a:r>
                <a:rPr lang="en-US" altLang="zh-CN" sz="4000" i="1">
                  <a:solidFill>
                    <a:srgbClr val="FF0000"/>
                  </a:solidFill>
                </a:rPr>
                <a:t>t </a:t>
              </a:r>
              <a:r>
                <a:rPr lang="en-US" altLang="zh-CN" sz="4000">
                  <a:solidFill>
                    <a:srgbClr val="FF0000"/>
                  </a:solidFill>
                </a:rPr>
                <a:t> </a:t>
              </a:r>
              <a:r>
                <a:rPr lang="zh-CN" altLang="en-US" sz="4000">
                  <a:solidFill>
                    <a:srgbClr val="FF0000"/>
                  </a:solidFill>
                </a:rPr>
                <a:t>时刻 </a:t>
              </a:r>
              <a:r>
                <a:rPr lang="en-US" altLang="zh-CN" sz="4000" i="1">
                  <a:solidFill>
                    <a:srgbClr val="FF0000"/>
                  </a:solidFill>
                </a:rPr>
                <a:t>x</a:t>
              </a:r>
              <a:r>
                <a:rPr lang="en-US" altLang="zh-CN" sz="4000">
                  <a:solidFill>
                    <a:srgbClr val="FF0000"/>
                  </a:solidFill>
                </a:rPr>
                <a:t>+</a:t>
              </a:r>
              <a:r>
                <a:rPr lang="en-US" altLang="zh-CN" sz="4000" i="1">
                  <a:solidFill>
                    <a:srgbClr val="FF0000"/>
                  </a:solidFill>
                </a:rPr>
                <a:t>u</a:t>
              </a:r>
              <a:r>
                <a:rPr lang="en-US" altLang="zh-CN" sz="4000">
                  <a:solidFill>
                    <a:srgbClr val="FF0000"/>
                  </a:solidFill>
                  <a:sym typeface="Symbol" panose="05050102010706020507" pitchFamily="18" charset="2"/>
                </a:rPr>
                <a:t></a:t>
              </a:r>
              <a:r>
                <a:rPr lang="en-US" altLang="zh-CN" sz="4000" i="1">
                  <a:solidFill>
                    <a:srgbClr val="FF0000"/>
                  </a:solidFill>
                </a:rPr>
                <a:t>t </a:t>
              </a:r>
              <a:r>
                <a:rPr lang="zh-CN" altLang="en-US" sz="4000">
                  <a:solidFill>
                    <a:srgbClr val="FF0000"/>
                  </a:solidFill>
                </a:rPr>
                <a:t>处</a:t>
              </a:r>
              <a:r>
                <a:rPr lang="zh-CN" altLang="en-US" sz="4000"/>
                <a:t>质点振动状态与 </a:t>
              </a:r>
              <a:r>
                <a:rPr lang="en-US" altLang="zh-CN" sz="4000" i="1">
                  <a:solidFill>
                    <a:srgbClr val="0000FF"/>
                  </a:solidFill>
                </a:rPr>
                <a:t>t </a:t>
              </a:r>
              <a:r>
                <a:rPr lang="zh-CN" altLang="en-US" sz="4000">
                  <a:solidFill>
                    <a:srgbClr val="0000FF"/>
                  </a:solidFill>
                </a:rPr>
                <a:t>时刻 </a:t>
              </a:r>
              <a:r>
                <a:rPr lang="en-US" altLang="zh-CN" sz="4000" i="1">
                  <a:solidFill>
                    <a:srgbClr val="0000FF"/>
                  </a:solidFill>
                </a:rPr>
                <a:t>x </a:t>
              </a:r>
              <a:r>
                <a:rPr lang="zh-CN" altLang="en-US" sz="4000">
                  <a:solidFill>
                    <a:srgbClr val="0000FF"/>
                  </a:solidFill>
                </a:rPr>
                <a:t>处质点</a:t>
              </a:r>
              <a:r>
                <a:rPr lang="zh-CN" altLang="en-US" sz="4000"/>
                <a:t>振动状态相同，即振动状态在</a:t>
              </a:r>
              <a:r>
                <a:rPr lang="zh-CN" altLang="en-US" sz="4000">
                  <a:sym typeface="Symbol" panose="05050102010706020507" pitchFamily="18" charset="2"/>
                </a:rPr>
                <a:t></a:t>
              </a:r>
              <a:r>
                <a:rPr lang="en-US" altLang="zh-CN" sz="4000" i="1"/>
                <a:t>t </a:t>
              </a:r>
              <a:r>
                <a:rPr lang="zh-CN" altLang="en-US" sz="4000"/>
                <a:t>时间传播了</a:t>
              </a:r>
              <a:r>
                <a:rPr lang="en-US" altLang="zh-CN" sz="4000" i="1"/>
                <a:t>u</a:t>
              </a:r>
              <a:r>
                <a:rPr lang="en-US" altLang="zh-CN" sz="4000">
                  <a:sym typeface="Symbol" panose="05050102010706020507" pitchFamily="18" charset="2"/>
                </a:rPr>
                <a:t></a:t>
              </a:r>
              <a:r>
                <a:rPr lang="en-US" altLang="zh-CN" sz="4000" i="1"/>
                <a:t>t</a:t>
              </a:r>
              <a:r>
                <a:rPr lang="en-US" altLang="zh-CN" sz="4000"/>
                <a:t> </a:t>
              </a:r>
              <a:r>
                <a:rPr lang="zh-CN" altLang="en-US" sz="4000"/>
                <a:t>距离，即波形以</a:t>
              </a:r>
              <a:r>
                <a:rPr lang="en-US" altLang="zh-CN" sz="4000" i="1"/>
                <a:t>u</a:t>
              </a:r>
              <a:r>
                <a:rPr lang="zh-CN" altLang="en-US" sz="4000"/>
                <a:t>速度传播</a:t>
              </a:r>
              <a:r>
                <a:rPr lang="en-US" altLang="zh-CN" sz="4000"/>
                <a:t>.   </a:t>
              </a:r>
            </a:p>
          </p:txBody>
        </p:sp>
        <p:sp>
          <p:nvSpPr>
            <p:cNvPr id="22537" name="矩形 5"/>
            <p:cNvSpPr>
              <a:spLocks noChangeArrowheads="1"/>
            </p:cNvSpPr>
            <p:nvPr/>
          </p:nvSpPr>
          <p:spPr bwMode="auto">
            <a:xfrm>
              <a:off x="1008063" y="5085184"/>
              <a:ext cx="7439025" cy="1404156"/>
            </a:xfrm>
            <a:prstGeom prst="rect">
              <a:avLst/>
            </a:prstGeom>
            <a:noFill/>
            <a:ln w="1587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</p:grp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893763" y="4425950"/>
            <a:ext cx="90646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baseline="0">
                <a:solidFill>
                  <a:srgbClr val="FF0000"/>
                </a:solidFill>
                <a:ea typeface="黑体" panose="02010609060101010101" pitchFamily="49" charset="-122"/>
              </a:rPr>
              <a:t>表明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15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5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1176338" y="620713"/>
            <a:ext cx="7192962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3200" baseline="0">
                <a:latin typeface="宋体" panose="02010600030101010101" pitchFamily="2" charset="-122"/>
              </a:rPr>
              <a:t>机械波</a:t>
            </a:r>
            <a:br>
              <a:rPr lang="zh-CN" altLang="en-US" sz="3200" baseline="0">
                <a:latin typeface="宋体" panose="02010600030101010101" pitchFamily="2" charset="-122"/>
              </a:rPr>
            </a:br>
            <a:r>
              <a:rPr lang="zh-CN" altLang="zh-CN" sz="2400" baseline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Mechanical  Waves</a:t>
            </a:r>
            <a:endParaRPr lang="zh-CN" altLang="zh-CN" sz="2400" b="0" baseline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2268538" y="2097088"/>
            <a:ext cx="59039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第</a:t>
            </a:r>
            <a:r>
              <a:rPr lang="zh-CN" altLang="zh-CN" baseline="0">
                <a:latin typeface="Times New Roman" panose="02020603050405020304" pitchFamily="18" charset="0"/>
              </a:rPr>
              <a:t>1</a:t>
            </a:r>
            <a:r>
              <a:rPr lang="zh-CN" altLang="en-US" baseline="0">
                <a:latin typeface="Times New Roman" panose="02020603050405020304" pitchFamily="18" charset="0"/>
              </a:rPr>
              <a:t>节  波的一般概念</a:t>
            </a:r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2268538" y="5249863"/>
            <a:ext cx="48244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第</a:t>
            </a:r>
            <a:r>
              <a:rPr lang="zh-CN" altLang="zh-CN" baseline="0">
                <a:latin typeface="Times New Roman" panose="02020603050405020304" pitchFamily="18" charset="0"/>
              </a:rPr>
              <a:t>7</a:t>
            </a:r>
            <a:r>
              <a:rPr lang="zh-CN" altLang="en-US" baseline="0">
                <a:latin typeface="Times New Roman" panose="02020603050405020304" pitchFamily="18" charset="0"/>
              </a:rPr>
              <a:t>节  </a:t>
            </a:r>
            <a:r>
              <a:rPr lang="zh-CN" altLang="en-US" baseline="0"/>
              <a:t>多普勒效应</a:t>
            </a:r>
            <a:endParaRPr lang="zh-CN" altLang="en-US" baseline="0">
              <a:latin typeface="Times New Roman" panose="02020603050405020304" pitchFamily="18" charset="0"/>
            </a:endParaRPr>
          </a:p>
        </p:txBody>
      </p:sp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2268538" y="2636838"/>
            <a:ext cx="50419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第</a:t>
            </a:r>
            <a:r>
              <a:rPr lang="zh-CN" altLang="zh-CN" baseline="0">
                <a:latin typeface="Times New Roman" panose="02020603050405020304" pitchFamily="18" charset="0"/>
              </a:rPr>
              <a:t>2</a:t>
            </a:r>
            <a:r>
              <a:rPr lang="zh-CN" altLang="en-US" baseline="0">
                <a:latin typeface="Times New Roman" panose="02020603050405020304" pitchFamily="18" charset="0"/>
              </a:rPr>
              <a:t>节  平面</a:t>
            </a:r>
            <a:r>
              <a:rPr lang="zh-CN" altLang="en-US" baseline="0"/>
              <a:t>简谐波</a:t>
            </a:r>
            <a:r>
              <a:rPr lang="en-US" altLang="zh-CN" baseline="0">
                <a:solidFill>
                  <a:srgbClr val="FF0000"/>
                </a:solidFill>
              </a:rPr>
              <a:t>(</a:t>
            </a:r>
            <a:r>
              <a:rPr lang="zh-CN" altLang="en-US" baseline="0">
                <a:solidFill>
                  <a:srgbClr val="FF0000"/>
                </a:solidFill>
              </a:rPr>
              <a:t>重点</a:t>
            </a:r>
            <a:r>
              <a:rPr lang="en-US" altLang="zh-CN" baseline="0">
                <a:solidFill>
                  <a:srgbClr val="FF0000"/>
                </a:solidFill>
              </a:rPr>
              <a:t>)</a:t>
            </a:r>
            <a:endParaRPr lang="zh-CN" altLang="en-US" baseline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2266950" y="3176588"/>
            <a:ext cx="4826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第</a:t>
            </a:r>
            <a:r>
              <a:rPr lang="zh-CN" altLang="zh-CN" baseline="0">
                <a:latin typeface="Times New Roman" panose="02020603050405020304" pitchFamily="18" charset="0"/>
              </a:rPr>
              <a:t>3</a:t>
            </a:r>
            <a:r>
              <a:rPr lang="zh-CN" altLang="en-US" baseline="0">
                <a:latin typeface="Times New Roman" panose="02020603050405020304" pitchFamily="18" charset="0"/>
              </a:rPr>
              <a:t>节  行波输送的</a:t>
            </a:r>
            <a:r>
              <a:rPr lang="zh-CN" altLang="en-US" baseline="0"/>
              <a:t>能量</a:t>
            </a:r>
            <a:r>
              <a:rPr lang="en-US" altLang="zh-CN" baseline="0">
                <a:solidFill>
                  <a:srgbClr val="FF0000"/>
                </a:solidFill>
              </a:rPr>
              <a:t>(</a:t>
            </a:r>
            <a:r>
              <a:rPr lang="zh-CN" altLang="en-US" baseline="0">
                <a:solidFill>
                  <a:srgbClr val="FF0000"/>
                </a:solidFill>
              </a:rPr>
              <a:t>重点</a:t>
            </a:r>
            <a:r>
              <a:rPr lang="en-US" altLang="zh-CN" baseline="0">
                <a:solidFill>
                  <a:srgbClr val="FF0000"/>
                </a:solidFill>
              </a:rPr>
              <a:t>)</a:t>
            </a:r>
            <a:endParaRPr lang="zh-CN" altLang="en-US" baseline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03" name="Text Box 7"/>
          <p:cNvSpPr txBox="1">
            <a:spLocks noChangeArrowheads="1"/>
          </p:cNvSpPr>
          <p:nvPr/>
        </p:nvSpPr>
        <p:spPr bwMode="auto">
          <a:xfrm>
            <a:off x="2266950" y="3702050"/>
            <a:ext cx="58340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第</a:t>
            </a:r>
            <a:r>
              <a:rPr lang="zh-CN" altLang="zh-CN" baseline="0">
                <a:latin typeface="Times New Roman" panose="02020603050405020304" pitchFamily="18" charset="0"/>
              </a:rPr>
              <a:t>4</a:t>
            </a:r>
            <a:r>
              <a:rPr lang="zh-CN" altLang="en-US" baseline="0">
                <a:latin typeface="Times New Roman" panose="02020603050405020304" pitchFamily="18" charset="0"/>
              </a:rPr>
              <a:t>节  </a:t>
            </a:r>
            <a:r>
              <a:rPr lang="zh-CN" altLang="en-US" baseline="0"/>
              <a:t>惠更斯原理    折射与反射</a:t>
            </a:r>
            <a:endParaRPr lang="zh-CN" altLang="en-US" baseline="0">
              <a:latin typeface="Times New Roman" panose="02020603050405020304" pitchFamily="18" charset="0"/>
            </a:endParaRPr>
          </a:p>
        </p:txBody>
      </p:sp>
      <p:sp>
        <p:nvSpPr>
          <p:cNvPr id="4104" name="Text Box 8"/>
          <p:cNvSpPr txBox="1">
            <a:spLocks noChangeArrowheads="1"/>
          </p:cNvSpPr>
          <p:nvPr/>
        </p:nvSpPr>
        <p:spPr bwMode="auto">
          <a:xfrm>
            <a:off x="2268538" y="4221163"/>
            <a:ext cx="6480175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第</a:t>
            </a:r>
            <a:r>
              <a:rPr lang="zh-CN" altLang="zh-CN" baseline="0">
                <a:latin typeface="Times New Roman" panose="02020603050405020304" pitchFamily="18" charset="0"/>
              </a:rPr>
              <a:t>5</a:t>
            </a:r>
            <a:r>
              <a:rPr lang="zh-CN" altLang="en-US" baseline="0">
                <a:latin typeface="Times New Roman" panose="02020603050405020304" pitchFamily="18" charset="0"/>
              </a:rPr>
              <a:t>节  波的叠加原理  干涉与衍射</a:t>
            </a:r>
            <a:r>
              <a:rPr lang="en-US" altLang="zh-CN" baseline="0">
                <a:solidFill>
                  <a:srgbClr val="FF0000"/>
                </a:solidFill>
              </a:rPr>
              <a:t>(</a:t>
            </a:r>
            <a:r>
              <a:rPr lang="zh-CN" altLang="en-US" baseline="0">
                <a:solidFill>
                  <a:srgbClr val="FF0000"/>
                </a:solidFill>
              </a:rPr>
              <a:t>重点</a:t>
            </a:r>
            <a:r>
              <a:rPr lang="en-US" altLang="zh-CN" baseline="0">
                <a:solidFill>
                  <a:srgbClr val="FF0000"/>
                </a:solidFill>
              </a:rPr>
              <a:t>)</a:t>
            </a:r>
            <a:endParaRPr lang="zh-CN" altLang="en-US" baseline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endParaRPr lang="zh-CN" altLang="en-US" baseline="0">
              <a:latin typeface="Times New Roman" panose="02020603050405020304" pitchFamily="18" charset="0"/>
            </a:endParaRPr>
          </a:p>
        </p:txBody>
      </p:sp>
      <p:sp>
        <p:nvSpPr>
          <p:cNvPr id="4105" name="Text Box 9"/>
          <p:cNvSpPr txBox="1">
            <a:spLocks noChangeArrowheads="1"/>
          </p:cNvSpPr>
          <p:nvPr/>
        </p:nvSpPr>
        <p:spPr bwMode="auto">
          <a:xfrm>
            <a:off x="2268538" y="4724400"/>
            <a:ext cx="54006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第</a:t>
            </a:r>
            <a:r>
              <a:rPr lang="zh-CN" altLang="zh-CN" baseline="0">
                <a:latin typeface="Times New Roman" panose="02020603050405020304" pitchFamily="18" charset="0"/>
              </a:rPr>
              <a:t>6</a:t>
            </a:r>
            <a:r>
              <a:rPr lang="zh-CN" altLang="en-US" baseline="0">
                <a:latin typeface="Times New Roman" panose="02020603050405020304" pitchFamily="18" charset="0"/>
              </a:rPr>
              <a:t>节  驻波</a:t>
            </a:r>
            <a:r>
              <a:rPr lang="en-US" altLang="zh-CN" baseline="0">
                <a:solidFill>
                  <a:srgbClr val="FF0000"/>
                </a:solidFill>
              </a:rPr>
              <a:t>(</a:t>
            </a:r>
            <a:r>
              <a:rPr lang="zh-CN" altLang="en-US" baseline="0">
                <a:solidFill>
                  <a:srgbClr val="FF0000"/>
                </a:solidFill>
              </a:rPr>
              <a:t>重点</a:t>
            </a:r>
            <a:r>
              <a:rPr lang="en-US" altLang="zh-CN" baseline="0">
                <a:solidFill>
                  <a:srgbClr val="FF0000"/>
                </a:solidFill>
              </a:rPr>
              <a:t>)</a:t>
            </a:r>
            <a:endParaRPr lang="zh-CN" altLang="en-US" baseline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4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8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 autoUpdateAnimBg="0"/>
      <p:bldP spid="4099" grpId="0" autoUpdateAnimBg="0"/>
      <p:bldP spid="4100" grpId="0" autoUpdateAnimBg="0"/>
      <p:bldP spid="4101" grpId="0" autoUpdateAnimBg="0"/>
      <p:bldP spid="4102" grpId="0" autoUpdateAnimBg="0"/>
      <p:bldP spid="4103" grpId="0" autoUpdateAnimBg="0"/>
      <p:bldP spid="4104" grpId="0" autoUpdateAnimBg="0"/>
      <p:bldP spid="4105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3298825"/>
            <a:ext cx="5562600" cy="222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586" name="Text Box 13"/>
          <p:cNvSpPr txBox="1">
            <a:spLocks noChangeArrowheads="1"/>
          </p:cNvSpPr>
          <p:nvPr/>
        </p:nvSpPr>
        <p:spPr bwMode="auto">
          <a:xfrm>
            <a:off x="2944813" y="476250"/>
            <a:ext cx="2922587" cy="58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aseline="0"/>
              <a:t>则</a:t>
            </a:r>
            <a:r>
              <a:rPr lang="en-US" altLang="zh-CN" sz="3200" i="1" baseline="0">
                <a:solidFill>
                  <a:srgbClr val="FF0000"/>
                </a:solidFill>
              </a:rPr>
              <a:t>u</a:t>
            </a:r>
            <a:r>
              <a:rPr lang="el-GR" sz="3200" i="1" baseline="0">
                <a:solidFill>
                  <a:srgbClr val="FF0000"/>
                </a:solidFill>
              </a:rPr>
              <a:t>Δ</a:t>
            </a:r>
            <a:r>
              <a:rPr lang="en-US" sz="3200" i="1" baseline="0">
                <a:solidFill>
                  <a:srgbClr val="FF0000"/>
                </a:solidFill>
              </a:rPr>
              <a:t>t = </a:t>
            </a:r>
            <a:r>
              <a:rPr lang="en-US" altLang="zh-CN" sz="3200" i="1" baseline="0">
                <a:solidFill>
                  <a:srgbClr val="FF0000"/>
                </a:solidFill>
              </a:rPr>
              <a:t>u</a:t>
            </a:r>
            <a:r>
              <a:rPr lang="en-US" sz="3200" i="1" baseline="0">
                <a:solidFill>
                  <a:srgbClr val="FF0000"/>
                </a:solidFill>
              </a:rPr>
              <a:t>T = </a:t>
            </a:r>
            <a:r>
              <a:rPr lang="el-GR" sz="3200" i="1" baseline="0">
                <a:solidFill>
                  <a:srgbClr val="FF0000"/>
                </a:solidFill>
              </a:rPr>
              <a:t>λ</a:t>
            </a:r>
            <a:endParaRPr lang="en-US" sz="3200" i="1" baseline="0">
              <a:solidFill>
                <a:srgbClr val="FF0000"/>
              </a:solidFill>
            </a:endParaRPr>
          </a:p>
        </p:txBody>
      </p:sp>
      <p:sp>
        <p:nvSpPr>
          <p:cNvPr id="116751" name="Text Box 15"/>
          <p:cNvSpPr txBox="1">
            <a:spLocks noChangeArrowheads="1"/>
          </p:cNvSpPr>
          <p:nvPr/>
        </p:nvSpPr>
        <p:spPr bwMode="auto">
          <a:xfrm>
            <a:off x="755650" y="5734050"/>
            <a:ext cx="6508750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>
                <a:ea typeface="黑体" panose="02010609060101010101" pitchFamily="49" charset="-122"/>
              </a:rPr>
              <a:t>总之：各点位移变化</a:t>
            </a:r>
            <a:r>
              <a:rPr lang="en-US" altLang="zh-CN" sz="4000">
                <a:ea typeface="黑体" panose="02010609060101010101" pitchFamily="49" charset="-122"/>
              </a:rPr>
              <a:t>, </a:t>
            </a:r>
            <a:r>
              <a:rPr lang="zh-CN" altLang="en-US" sz="4000">
                <a:ea typeface="黑体" panose="02010609060101010101" pitchFamily="49" charset="-122"/>
              </a:rPr>
              <a:t>才使波形变化！</a:t>
            </a:r>
          </a:p>
        </p:txBody>
      </p:sp>
      <p:sp>
        <p:nvSpPr>
          <p:cNvPr id="116752" name="Line 16"/>
          <p:cNvSpPr>
            <a:spLocks noChangeShapeType="1"/>
          </p:cNvSpPr>
          <p:nvPr/>
        </p:nvSpPr>
        <p:spPr bwMode="auto">
          <a:xfrm>
            <a:off x="1116013" y="4365625"/>
            <a:ext cx="6096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53" name="Line 17"/>
          <p:cNvSpPr>
            <a:spLocks noChangeShapeType="1"/>
          </p:cNvSpPr>
          <p:nvPr/>
        </p:nvSpPr>
        <p:spPr bwMode="auto">
          <a:xfrm flipV="1">
            <a:off x="2106613" y="2841625"/>
            <a:ext cx="0" cy="2590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54" name="Oval 18"/>
          <p:cNvSpPr>
            <a:spLocks noChangeArrowheads="1"/>
          </p:cNvSpPr>
          <p:nvPr/>
        </p:nvSpPr>
        <p:spPr bwMode="auto">
          <a:xfrm flipV="1">
            <a:off x="3783013" y="5356225"/>
            <a:ext cx="152400" cy="1524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4000"/>
          </a:p>
        </p:txBody>
      </p:sp>
      <p:sp>
        <p:nvSpPr>
          <p:cNvPr id="116755" name="AutoShape 19"/>
          <p:cNvSpPr>
            <a:spLocks noChangeArrowheads="1"/>
          </p:cNvSpPr>
          <p:nvPr/>
        </p:nvSpPr>
        <p:spPr bwMode="auto">
          <a:xfrm flipV="1">
            <a:off x="3783013" y="4365625"/>
            <a:ext cx="152400" cy="990600"/>
          </a:xfrm>
          <a:prstGeom prst="downArrow">
            <a:avLst>
              <a:gd name="adj1" fmla="val 50000"/>
              <a:gd name="adj2" fmla="val 162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4000"/>
          </a:p>
        </p:txBody>
      </p:sp>
      <p:sp>
        <p:nvSpPr>
          <p:cNvPr id="116756" name="Oval 20"/>
          <p:cNvSpPr>
            <a:spLocks noChangeArrowheads="1"/>
          </p:cNvSpPr>
          <p:nvPr/>
        </p:nvSpPr>
        <p:spPr bwMode="auto">
          <a:xfrm flipV="1">
            <a:off x="2335213" y="3451225"/>
            <a:ext cx="152400" cy="1524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4000"/>
          </a:p>
        </p:txBody>
      </p:sp>
      <p:sp>
        <p:nvSpPr>
          <p:cNvPr id="116757" name="AutoShape 21"/>
          <p:cNvSpPr>
            <a:spLocks noChangeArrowheads="1"/>
          </p:cNvSpPr>
          <p:nvPr/>
        </p:nvSpPr>
        <p:spPr bwMode="auto">
          <a:xfrm flipV="1">
            <a:off x="2335213" y="3298825"/>
            <a:ext cx="152400" cy="228600"/>
          </a:xfrm>
          <a:prstGeom prst="downArrow">
            <a:avLst>
              <a:gd name="adj1" fmla="val 50000"/>
              <a:gd name="adj2" fmla="val 37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4000"/>
          </a:p>
        </p:txBody>
      </p:sp>
      <p:sp>
        <p:nvSpPr>
          <p:cNvPr id="116758" name="Oval 22"/>
          <p:cNvSpPr>
            <a:spLocks noChangeArrowheads="1"/>
          </p:cNvSpPr>
          <p:nvPr/>
        </p:nvSpPr>
        <p:spPr bwMode="auto">
          <a:xfrm flipV="1">
            <a:off x="2944813" y="4289425"/>
            <a:ext cx="152400" cy="1524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4000"/>
          </a:p>
        </p:txBody>
      </p:sp>
      <p:sp>
        <p:nvSpPr>
          <p:cNvPr id="116759" name="AutoShape 23"/>
          <p:cNvSpPr>
            <a:spLocks noChangeArrowheads="1"/>
          </p:cNvSpPr>
          <p:nvPr/>
        </p:nvSpPr>
        <p:spPr bwMode="auto">
          <a:xfrm flipV="1">
            <a:off x="2916238" y="3357563"/>
            <a:ext cx="142875" cy="935037"/>
          </a:xfrm>
          <a:prstGeom prst="downArrow">
            <a:avLst>
              <a:gd name="adj1" fmla="val 50000"/>
              <a:gd name="adj2" fmla="val 16361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4000"/>
          </a:p>
        </p:txBody>
      </p:sp>
      <p:sp>
        <p:nvSpPr>
          <p:cNvPr id="116760" name="AutoShape 24"/>
          <p:cNvSpPr>
            <a:spLocks noChangeArrowheads="1"/>
          </p:cNvSpPr>
          <p:nvPr/>
        </p:nvSpPr>
        <p:spPr bwMode="auto">
          <a:xfrm>
            <a:off x="2030413" y="3451225"/>
            <a:ext cx="165100" cy="914400"/>
          </a:xfrm>
          <a:prstGeom prst="downArrow">
            <a:avLst>
              <a:gd name="adj1" fmla="val 50000"/>
              <a:gd name="adj2" fmla="val 13846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4000"/>
          </a:p>
        </p:txBody>
      </p:sp>
      <p:sp>
        <p:nvSpPr>
          <p:cNvPr id="116761" name="Oval 25"/>
          <p:cNvSpPr>
            <a:spLocks noChangeArrowheads="1"/>
          </p:cNvSpPr>
          <p:nvPr/>
        </p:nvSpPr>
        <p:spPr bwMode="auto">
          <a:xfrm>
            <a:off x="2030413" y="3298825"/>
            <a:ext cx="152400" cy="1524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4000"/>
          </a:p>
        </p:txBody>
      </p:sp>
      <p:sp>
        <p:nvSpPr>
          <p:cNvPr id="116762" name="AutoShape 26"/>
          <p:cNvSpPr>
            <a:spLocks noChangeArrowheads="1"/>
          </p:cNvSpPr>
          <p:nvPr/>
        </p:nvSpPr>
        <p:spPr bwMode="auto">
          <a:xfrm>
            <a:off x="2411413" y="3298825"/>
            <a:ext cx="152400" cy="457200"/>
          </a:xfrm>
          <a:prstGeom prst="down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4000"/>
          </a:p>
        </p:txBody>
      </p:sp>
      <p:sp>
        <p:nvSpPr>
          <p:cNvPr id="116765" name="Line 29"/>
          <p:cNvSpPr>
            <a:spLocks noChangeShapeType="1"/>
          </p:cNvSpPr>
          <p:nvPr/>
        </p:nvSpPr>
        <p:spPr bwMode="auto">
          <a:xfrm>
            <a:off x="4773613" y="3222625"/>
            <a:ext cx="533400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69" name="Line 33"/>
          <p:cNvSpPr>
            <a:spLocks noChangeShapeType="1"/>
          </p:cNvSpPr>
          <p:nvPr/>
        </p:nvSpPr>
        <p:spPr bwMode="auto">
          <a:xfrm flipV="1">
            <a:off x="2182813" y="3070225"/>
            <a:ext cx="381000" cy="22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70" name="Line 34"/>
          <p:cNvSpPr>
            <a:spLocks noChangeShapeType="1"/>
          </p:cNvSpPr>
          <p:nvPr/>
        </p:nvSpPr>
        <p:spPr bwMode="auto">
          <a:xfrm flipV="1">
            <a:off x="3402013" y="3087688"/>
            <a:ext cx="354012" cy="51593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6771" name="Object 35"/>
          <p:cNvGraphicFramePr>
            <a:graphicFrameLocks noChangeAspect="1"/>
          </p:cNvGraphicFramePr>
          <p:nvPr/>
        </p:nvGraphicFramePr>
        <p:xfrm>
          <a:off x="2792413" y="4406900"/>
          <a:ext cx="304800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5" name="公式" r:id="rId4" imgW="164957" imgH="406048" progId="Equation.3">
                  <p:embed/>
                </p:oleObj>
              </mc:Choice>
              <mc:Fallback>
                <p:oleObj name="公式" r:id="rId4" imgW="164957" imgH="406048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2413" y="4406900"/>
                        <a:ext cx="304800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72" name="Object 36"/>
          <p:cNvGraphicFramePr>
            <a:graphicFrameLocks noChangeAspect="1"/>
          </p:cNvGraphicFramePr>
          <p:nvPr/>
        </p:nvGraphicFramePr>
        <p:xfrm>
          <a:off x="5554663" y="4441825"/>
          <a:ext cx="2984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6" name="公式" r:id="rId6" imgW="139579" imgH="177646" progId="Equation.3">
                  <p:embed/>
                </p:oleObj>
              </mc:Choice>
              <mc:Fallback>
                <p:oleObj name="公式" r:id="rId6" imgW="139579" imgH="177646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4663" y="4441825"/>
                        <a:ext cx="298450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7200900" y="4103688"/>
            <a:ext cx="363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i="1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i="1" baseline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/>
          <p:cNvSpPr txBox="1">
            <a:spLocks noChangeArrowheads="1"/>
          </p:cNvSpPr>
          <p:nvPr/>
        </p:nvSpPr>
        <p:spPr bwMode="auto">
          <a:xfrm>
            <a:off x="1865313" y="2411413"/>
            <a:ext cx="3651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i="1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CN" altLang="en-US" i="1" baseline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1046163" y="476250"/>
            <a:ext cx="213995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aseline="0"/>
              <a:t>若</a:t>
            </a:r>
            <a:r>
              <a:rPr lang="el-GR" sz="3200" i="1" baseline="0">
                <a:solidFill>
                  <a:srgbClr val="FF0000"/>
                </a:solidFill>
              </a:rPr>
              <a:t>Δ</a:t>
            </a:r>
            <a:r>
              <a:rPr lang="en-US" sz="3200" i="1" baseline="0">
                <a:solidFill>
                  <a:srgbClr val="FF0000"/>
                </a:solidFill>
              </a:rPr>
              <a:t>t = T</a:t>
            </a:r>
            <a:r>
              <a:rPr lang="zh-CN" altLang="en-US" sz="3200" baseline="0"/>
              <a:t>，</a:t>
            </a:r>
            <a:endParaRPr lang="en-US" sz="3200" baseline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2479675"/>
            <a:ext cx="97155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 Box 13"/>
          <p:cNvSpPr txBox="1">
            <a:spLocks noChangeArrowheads="1"/>
          </p:cNvSpPr>
          <p:nvPr/>
        </p:nvSpPr>
        <p:spPr bwMode="auto">
          <a:xfrm>
            <a:off x="3162300" y="1163638"/>
            <a:ext cx="3605213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aseline="0"/>
              <a:t>则</a:t>
            </a:r>
            <a:r>
              <a:rPr lang="en-US" altLang="zh-CN" sz="3200" i="1" baseline="0">
                <a:solidFill>
                  <a:srgbClr val="FF0000"/>
                </a:solidFill>
              </a:rPr>
              <a:t>u</a:t>
            </a:r>
            <a:r>
              <a:rPr lang="el-GR" sz="3200" i="1" baseline="0">
                <a:solidFill>
                  <a:srgbClr val="FF0000"/>
                </a:solidFill>
              </a:rPr>
              <a:t>Δ</a:t>
            </a:r>
            <a:r>
              <a:rPr lang="en-US" sz="3200" i="1" baseline="0">
                <a:solidFill>
                  <a:srgbClr val="FF0000"/>
                </a:solidFill>
              </a:rPr>
              <a:t>t = </a:t>
            </a:r>
            <a:r>
              <a:rPr lang="en-US" altLang="zh-CN" sz="3200" i="1" baseline="0">
                <a:solidFill>
                  <a:srgbClr val="FF0000"/>
                </a:solidFill>
              </a:rPr>
              <a:t>u</a:t>
            </a:r>
            <a:r>
              <a:rPr lang="en-US" sz="3200" i="1" baseline="0">
                <a:solidFill>
                  <a:srgbClr val="FF0000"/>
                </a:solidFill>
              </a:rPr>
              <a:t>T/2 = </a:t>
            </a:r>
            <a:r>
              <a:rPr lang="el-GR" sz="3200" i="1" baseline="0">
                <a:solidFill>
                  <a:srgbClr val="FF0000"/>
                </a:solidFill>
              </a:rPr>
              <a:t>λ</a:t>
            </a:r>
            <a:r>
              <a:rPr lang="en-US" sz="3200" i="1" baseline="0">
                <a:solidFill>
                  <a:srgbClr val="FF0000"/>
                </a:solidFill>
              </a:rPr>
              <a:t>/2</a:t>
            </a:r>
          </a:p>
        </p:txBody>
      </p:sp>
      <p:sp>
        <p:nvSpPr>
          <p:cNvPr id="40" name="文本框 39"/>
          <p:cNvSpPr txBox="1">
            <a:spLocks noChangeArrowheads="1"/>
          </p:cNvSpPr>
          <p:nvPr/>
        </p:nvSpPr>
        <p:spPr bwMode="auto">
          <a:xfrm>
            <a:off x="1036638" y="1163638"/>
            <a:ext cx="24812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aseline="0"/>
              <a:t>若</a:t>
            </a:r>
            <a:r>
              <a:rPr lang="el-GR" sz="3200" i="1" baseline="0">
                <a:solidFill>
                  <a:srgbClr val="FF0000"/>
                </a:solidFill>
              </a:rPr>
              <a:t>Δ</a:t>
            </a:r>
            <a:r>
              <a:rPr lang="en-US" sz="3200" i="1" baseline="0">
                <a:solidFill>
                  <a:srgbClr val="FF0000"/>
                </a:solidFill>
              </a:rPr>
              <a:t>t = T/2</a:t>
            </a:r>
            <a:r>
              <a:rPr lang="zh-CN" altLang="en-US" sz="3200" baseline="0"/>
              <a:t>，</a:t>
            </a:r>
            <a:endParaRPr lang="en-US" sz="3200" baseline="0"/>
          </a:p>
        </p:txBody>
      </p:sp>
      <p:sp>
        <p:nvSpPr>
          <p:cNvPr id="41" name="Text Box 13"/>
          <p:cNvSpPr txBox="1">
            <a:spLocks noChangeArrowheads="1"/>
          </p:cNvSpPr>
          <p:nvPr/>
        </p:nvSpPr>
        <p:spPr bwMode="auto">
          <a:xfrm>
            <a:off x="3162300" y="1800225"/>
            <a:ext cx="3605213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aseline="0"/>
              <a:t>则</a:t>
            </a:r>
            <a:r>
              <a:rPr lang="en-US" altLang="zh-CN" sz="3200" i="1" baseline="0">
                <a:solidFill>
                  <a:srgbClr val="FF0000"/>
                </a:solidFill>
              </a:rPr>
              <a:t>u</a:t>
            </a:r>
            <a:r>
              <a:rPr lang="el-GR" sz="3200" i="1" baseline="0">
                <a:solidFill>
                  <a:srgbClr val="FF0000"/>
                </a:solidFill>
              </a:rPr>
              <a:t>Δ</a:t>
            </a:r>
            <a:r>
              <a:rPr lang="en-US" sz="3200" i="1" baseline="0">
                <a:solidFill>
                  <a:srgbClr val="FF0000"/>
                </a:solidFill>
              </a:rPr>
              <a:t>t = </a:t>
            </a:r>
            <a:r>
              <a:rPr lang="en-US" altLang="zh-CN" sz="3200" i="1" baseline="0">
                <a:solidFill>
                  <a:srgbClr val="FF0000"/>
                </a:solidFill>
              </a:rPr>
              <a:t>u</a:t>
            </a:r>
            <a:r>
              <a:rPr lang="en-US" sz="3200" i="1" baseline="0">
                <a:solidFill>
                  <a:srgbClr val="FF0000"/>
                </a:solidFill>
              </a:rPr>
              <a:t>T/4 = </a:t>
            </a:r>
            <a:r>
              <a:rPr lang="el-GR" sz="3200" i="1" baseline="0">
                <a:solidFill>
                  <a:srgbClr val="FF0000"/>
                </a:solidFill>
              </a:rPr>
              <a:t>λ</a:t>
            </a:r>
            <a:r>
              <a:rPr lang="en-US" sz="3200" i="1" baseline="0">
                <a:solidFill>
                  <a:srgbClr val="FF0000"/>
                </a:solidFill>
              </a:rPr>
              <a:t>/4</a:t>
            </a:r>
          </a:p>
        </p:txBody>
      </p:sp>
      <p:sp>
        <p:nvSpPr>
          <p:cNvPr id="42" name="文本框 41"/>
          <p:cNvSpPr txBox="1">
            <a:spLocks noChangeArrowheads="1"/>
          </p:cNvSpPr>
          <p:nvPr/>
        </p:nvSpPr>
        <p:spPr bwMode="auto">
          <a:xfrm>
            <a:off x="1036638" y="1800225"/>
            <a:ext cx="24812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aseline="0"/>
              <a:t>若</a:t>
            </a:r>
            <a:r>
              <a:rPr lang="el-GR" sz="3200" i="1" baseline="0">
                <a:solidFill>
                  <a:srgbClr val="FF0000"/>
                </a:solidFill>
              </a:rPr>
              <a:t>Δ</a:t>
            </a:r>
            <a:r>
              <a:rPr lang="en-US" sz="3200" i="1" baseline="0">
                <a:solidFill>
                  <a:srgbClr val="FF0000"/>
                </a:solidFill>
              </a:rPr>
              <a:t>t = T/4</a:t>
            </a:r>
            <a:r>
              <a:rPr lang="zh-CN" altLang="en-US" sz="3200" baseline="0"/>
              <a:t>，</a:t>
            </a:r>
            <a:endParaRPr lang="en-US" sz="3200" baseline="0"/>
          </a:p>
        </p:txBody>
      </p:sp>
      <p:sp>
        <p:nvSpPr>
          <p:cNvPr id="43" name="Line 34"/>
          <p:cNvSpPr>
            <a:spLocks noChangeShapeType="1"/>
          </p:cNvSpPr>
          <p:nvPr/>
        </p:nvSpPr>
        <p:spPr bwMode="auto">
          <a:xfrm flipV="1">
            <a:off x="2278063" y="2801938"/>
            <a:ext cx="354012" cy="51593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466"/>
          <a:stretch>
            <a:fillRect/>
          </a:stretch>
        </p:blipFill>
        <p:spPr bwMode="auto">
          <a:xfrm>
            <a:off x="2644775" y="2298700"/>
            <a:ext cx="295275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Line 21"/>
          <p:cNvSpPr>
            <a:spLocks noChangeShapeType="1"/>
          </p:cNvSpPr>
          <p:nvPr/>
        </p:nvSpPr>
        <p:spPr bwMode="auto">
          <a:xfrm>
            <a:off x="5437058" y="3056732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2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6060644"/>
              </p:ext>
            </p:extLst>
          </p:nvPr>
        </p:nvGraphicFramePr>
        <p:xfrm>
          <a:off x="5818058" y="2904332"/>
          <a:ext cx="27305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7" name="Equation" r:id="rId9" imgW="126835" imgH="139518" progId="Equation.DSMT4">
                  <p:embed/>
                </p:oleObj>
              </mc:Choice>
              <mc:Fallback>
                <p:oleObj name="Equation" r:id="rId9" imgW="126835" imgH="139518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8058" y="2904332"/>
                        <a:ext cx="27305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3" dur="500"/>
                                        <p:tgtEl>
                                          <p:spTgt spid="116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16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16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167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167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16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16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167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67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16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16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167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167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16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16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167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167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16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16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167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167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167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167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86" grpId="0"/>
      <p:bldP spid="116751" grpId="0" autoUpdateAnimBg="0"/>
      <p:bldP spid="116752" grpId="0" animBg="1"/>
      <p:bldP spid="116753" grpId="0" animBg="1"/>
      <p:bldP spid="116754" grpId="0" animBg="1"/>
      <p:bldP spid="116755" grpId="0" animBg="1"/>
      <p:bldP spid="116756" grpId="0" animBg="1"/>
      <p:bldP spid="116757" grpId="0" animBg="1"/>
      <p:bldP spid="116758" grpId="0" animBg="1"/>
      <p:bldP spid="116759" grpId="0" animBg="1"/>
      <p:bldP spid="116760" grpId="0" animBg="1"/>
      <p:bldP spid="116761" grpId="0" animBg="1"/>
      <p:bldP spid="116762" grpId="0" animBg="1"/>
      <p:bldP spid="116765" grpId="0" animBg="1"/>
      <p:bldP spid="116769" grpId="0" animBg="1"/>
      <p:bldP spid="116770" grpId="0" animBg="1"/>
      <p:bldP spid="2" grpId="0"/>
      <p:bldP spid="38" grpId="0"/>
      <p:bldP spid="3" grpId="0"/>
      <p:bldP spid="39" grpId="0"/>
      <p:bldP spid="40" grpId="0"/>
      <p:bldP spid="41" grpId="0"/>
      <p:bldP spid="42" grpId="0"/>
      <p:bldP spid="43" grpId="0" animBg="1"/>
      <p:bldP spid="3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ext Box 2"/>
          <p:cNvSpPr txBox="1">
            <a:spLocks noChangeArrowheads="1"/>
          </p:cNvSpPr>
          <p:nvPr/>
        </p:nvSpPr>
        <p:spPr bwMode="auto">
          <a:xfrm>
            <a:off x="536575" y="404813"/>
            <a:ext cx="54403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（3）波动方程的写法 </a:t>
            </a:r>
            <a:r>
              <a:rPr lang="en-US" altLang="zh-CN" baseline="0">
                <a:solidFill>
                  <a:srgbClr val="FF0000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重点！！</a:t>
            </a:r>
            <a:r>
              <a:rPr lang="en-US" altLang="zh-CN" baseline="0">
                <a:solidFill>
                  <a:srgbClr val="FF0000"/>
                </a:solidFill>
                <a:latin typeface="Times New Roman" panose="02020603050405020304" pitchFamily="18" charset="0"/>
              </a:rPr>
              <a:t>)</a:t>
            </a:r>
            <a:endParaRPr lang="zh-CN" altLang="en-US" baseline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250825" y="1433513"/>
            <a:ext cx="68770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  例1.  如图，已知坐标原点的振动方程，</a:t>
            </a:r>
          </a:p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           写出波动方程。</a:t>
            </a:r>
          </a:p>
        </p:txBody>
      </p:sp>
      <p:graphicFrame>
        <p:nvGraphicFramePr>
          <p:cNvPr id="72708" name="Object 4"/>
          <p:cNvGraphicFramePr>
            <a:graphicFrameLocks noChangeAspect="1"/>
          </p:cNvGraphicFramePr>
          <p:nvPr/>
        </p:nvGraphicFramePr>
        <p:xfrm>
          <a:off x="6632575" y="1449388"/>
          <a:ext cx="1719263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79" name="Equation" r:id="rId3" imgW="1701800" imgH="431800" progId="Equation.DSMT4">
                  <p:embed/>
                </p:oleObj>
              </mc:Choice>
              <mc:Fallback>
                <p:oleObj name="Equation" r:id="rId3" imgW="1701800" imgH="431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2575" y="1449388"/>
                        <a:ext cx="1719263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16" name="Rectangle 13"/>
          <p:cNvSpPr>
            <a:spLocks noChangeArrowheads="1"/>
          </p:cNvSpPr>
          <p:nvPr/>
        </p:nvSpPr>
        <p:spPr bwMode="auto">
          <a:xfrm>
            <a:off x="682625" y="2312988"/>
            <a:ext cx="7572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解：</a:t>
            </a:r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4502150" y="2097088"/>
            <a:ext cx="3886200" cy="1268412"/>
            <a:chOff x="2836" y="1321"/>
            <a:chExt cx="2448" cy="799"/>
          </a:xfrm>
        </p:grpSpPr>
        <p:grpSp>
          <p:nvGrpSpPr>
            <p:cNvPr id="24599" name="Group 31"/>
            <p:cNvGrpSpPr>
              <a:grpSpLocks/>
            </p:cNvGrpSpPr>
            <p:nvPr/>
          </p:nvGrpSpPr>
          <p:grpSpPr bwMode="auto">
            <a:xfrm>
              <a:off x="2836" y="1321"/>
              <a:ext cx="2448" cy="658"/>
              <a:chOff x="2836" y="1321"/>
              <a:chExt cx="2448" cy="658"/>
            </a:xfrm>
          </p:grpSpPr>
          <p:sp>
            <p:nvSpPr>
              <p:cNvPr id="24602" name="Line 6"/>
              <p:cNvSpPr>
                <a:spLocks noChangeShapeType="1"/>
              </p:cNvSpPr>
              <p:nvPr/>
            </p:nvSpPr>
            <p:spPr bwMode="auto">
              <a:xfrm>
                <a:off x="3076" y="1897"/>
                <a:ext cx="2208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603" name="Line 7"/>
              <p:cNvSpPr>
                <a:spLocks noChangeShapeType="1"/>
              </p:cNvSpPr>
              <p:nvPr/>
            </p:nvSpPr>
            <p:spPr bwMode="auto">
              <a:xfrm flipH="1" flipV="1">
                <a:off x="3076" y="1321"/>
                <a:ext cx="0" cy="576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aphicFrame>
            <p:nvGraphicFramePr>
              <p:cNvPr id="24604" name="Object 7"/>
              <p:cNvGraphicFramePr>
                <a:graphicFrameLocks noChangeAspect="1"/>
              </p:cNvGraphicFramePr>
              <p:nvPr/>
            </p:nvGraphicFramePr>
            <p:xfrm>
              <a:off x="4996" y="1658"/>
              <a:ext cx="198" cy="2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780" name="Equation" r:id="rId5" imgW="126835" imgH="139518" progId="Equation.DSMT4">
                      <p:embed/>
                    </p:oleObj>
                  </mc:Choice>
                  <mc:Fallback>
                    <p:oleObj name="Equation" r:id="rId5" imgW="126835" imgH="139518" progId="Equation.DSMT4">
                      <p:embed/>
                      <p:pic>
                        <p:nvPicPr>
                          <p:cNvPr id="0" name="Object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96" y="1658"/>
                            <a:ext cx="198" cy="21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4605" name="Object 8"/>
              <p:cNvGraphicFramePr>
                <a:graphicFrameLocks noChangeAspect="1"/>
              </p:cNvGraphicFramePr>
              <p:nvPr/>
            </p:nvGraphicFramePr>
            <p:xfrm>
              <a:off x="2836" y="1322"/>
              <a:ext cx="204" cy="24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781" name="Equation" r:id="rId7" imgW="139579" imgH="164957" progId="Equation.DSMT4">
                      <p:embed/>
                    </p:oleObj>
                  </mc:Choice>
                  <mc:Fallback>
                    <p:oleObj name="Equation" r:id="rId7" imgW="139579" imgH="164957" progId="Equation.DSMT4">
                      <p:embed/>
                      <p:pic>
                        <p:nvPicPr>
                          <p:cNvPr id="0" name="Object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36" y="1322"/>
                            <a:ext cx="204" cy="24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4606" name="Object 9"/>
              <p:cNvGraphicFramePr>
                <a:graphicFrameLocks noChangeAspect="1"/>
              </p:cNvGraphicFramePr>
              <p:nvPr/>
            </p:nvGraphicFramePr>
            <p:xfrm>
              <a:off x="2844" y="1754"/>
              <a:ext cx="206" cy="2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782" name="Equation" r:id="rId9" imgW="126835" imgH="139518" progId="Equation.DSMT4">
                      <p:embed/>
                    </p:oleObj>
                  </mc:Choice>
                  <mc:Fallback>
                    <p:oleObj name="Equation" r:id="rId9" imgW="126835" imgH="139518" progId="Equation.DSMT4">
                      <p:embed/>
                      <p:pic>
                        <p:nvPicPr>
                          <p:cNvPr id="0" name="Object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44" y="1754"/>
                            <a:ext cx="206" cy="2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4607" name="Line 11"/>
              <p:cNvSpPr>
                <a:spLocks noChangeShapeType="1"/>
              </p:cNvSpPr>
              <p:nvPr/>
            </p:nvSpPr>
            <p:spPr bwMode="auto">
              <a:xfrm>
                <a:off x="3412" y="1513"/>
                <a:ext cx="1056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aphicFrame>
            <p:nvGraphicFramePr>
              <p:cNvPr id="24608" name="Object 11"/>
              <p:cNvGraphicFramePr>
                <a:graphicFrameLocks noChangeAspect="1"/>
              </p:cNvGraphicFramePr>
              <p:nvPr/>
            </p:nvGraphicFramePr>
            <p:xfrm>
              <a:off x="4564" y="1418"/>
              <a:ext cx="176" cy="19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783" name="Equation" r:id="rId11" imgW="126835" imgH="139518" progId="Equation.DSMT4">
                      <p:embed/>
                    </p:oleObj>
                  </mc:Choice>
                  <mc:Fallback>
                    <p:oleObj name="Equation" r:id="rId11" imgW="126835" imgH="139518" progId="Equation.DSMT4">
                      <p:embed/>
                      <p:pic>
                        <p:nvPicPr>
                          <p:cNvPr id="0" name="Object 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64" y="1418"/>
                            <a:ext cx="176" cy="19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4600" name="Oval 15"/>
            <p:cNvSpPr>
              <a:spLocks noChangeArrowheads="1"/>
            </p:cNvSpPr>
            <p:nvPr/>
          </p:nvSpPr>
          <p:spPr bwMode="auto">
            <a:xfrm>
              <a:off x="3880" y="1657"/>
              <a:ext cx="48" cy="4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sp>
          <p:nvSpPr>
            <p:cNvPr id="24601" name="Rectangle 16"/>
            <p:cNvSpPr>
              <a:spLocks noChangeArrowheads="1"/>
            </p:cNvSpPr>
            <p:nvPr/>
          </p:nvSpPr>
          <p:spPr bwMode="auto">
            <a:xfrm>
              <a:off x="3899" y="1530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i="1" baseline="0">
                  <a:latin typeface="Times New Roman" panose="02020603050405020304" pitchFamily="18" charset="0"/>
                </a:rPr>
                <a:t>p</a:t>
              </a:r>
            </a:p>
          </p:txBody>
        </p:sp>
      </p:grpSp>
      <p:sp>
        <p:nvSpPr>
          <p:cNvPr id="72719" name="Rectangle 17"/>
          <p:cNvSpPr>
            <a:spLocks noChangeArrowheads="1"/>
          </p:cNvSpPr>
          <p:nvPr/>
        </p:nvSpPr>
        <p:spPr bwMode="auto">
          <a:xfrm>
            <a:off x="1404938" y="908050"/>
            <a:ext cx="65881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已知某点振动方程写波动方程</a:t>
            </a:r>
          </a:p>
        </p:txBody>
      </p:sp>
      <p:graphicFrame>
        <p:nvGraphicFramePr>
          <p:cNvPr id="72720" name="Object 16"/>
          <p:cNvGraphicFramePr>
            <a:graphicFrameLocks noChangeAspect="1"/>
          </p:cNvGraphicFramePr>
          <p:nvPr/>
        </p:nvGraphicFramePr>
        <p:xfrm>
          <a:off x="6119813" y="3230563"/>
          <a:ext cx="31115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4" name="Equation" r:id="rId13" imgW="126835" imgH="139518" progId="Equation.DSMT4">
                  <p:embed/>
                </p:oleObj>
              </mc:Choice>
              <mc:Fallback>
                <p:oleObj name="Equation" r:id="rId13" imgW="126835" imgH="139518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9813" y="3230563"/>
                        <a:ext cx="31115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21" name="Rectangle 19"/>
          <p:cNvSpPr>
            <a:spLocks noChangeArrowheads="1"/>
          </p:cNvSpPr>
          <p:nvPr/>
        </p:nvSpPr>
        <p:spPr bwMode="auto">
          <a:xfrm>
            <a:off x="1368425" y="2349500"/>
            <a:ext cx="4105275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只需写出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任意一点 </a:t>
            </a:r>
          </a:p>
          <a:p>
            <a:pPr eaLnBrk="1" hangingPunct="1"/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i="1" baseline="0">
                <a:solidFill>
                  <a:srgbClr val="FF0000"/>
                </a:solidFill>
                <a:latin typeface="Times New Roman" panose="02020603050405020304" pitchFamily="18" charset="0"/>
              </a:rPr>
              <a:t>p 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( </a:t>
            </a:r>
            <a:r>
              <a:rPr lang="zh-CN" altLang="en-US" i="1" baseline="0">
                <a:solidFill>
                  <a:srgbClr val="FF0000"/>
                </a:solidFill>
                <a:latin typeface="Times New Roman" panose="02020603050405020304" pitchFamily="18" charset="0"/>
              </a:rPr>
              <a:t>x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, 0 )</a:t>
            </a:r>
            <a:r>
              <a:rPr lang="zh-CN" altLang="en-US" baseline="0">
                <a:latin typeface="Times New Roman" panose="02020603050405020304" pitchFamily="18" charset="0"/>
              </a:rPr>
              <a:t> 的</a:t>
            </a:r>
          </a:p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振动方程即可！</a:t>
            </a:r>
          </a:p>
        </p:txBody>
      </p:sp>
      <p:sp>
        <p:nvSpPr>
          <p:cNvPr id="72722" name="Text Box 20"/>
          <p:cNvSpPr txBox="1">
            <a:spLocks noChangeArrowheads="1"/>
          </p:cNvSpPr>
          <p:nvPr/>
        </p:nvSpPr>
        <p:spPr bwMode="auto">
          <a:xfrm>
            <a:off x="1079500" y="3644900"/>
            <a:ext cx="77517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baseline="0">
                <a:latin typeface="Times New Roman" panose="02020603050405020304" pitchFamily="18" charset="0"/>
              </a:rPr>
              <a:t>*</a:t>
            </a:r>
            <a:r>
              <a:rPr lang="zh-CN" altLang="en-US" baseline="0">
                <a:latin typeface="Times New Roman" panose="02020603050405020304" pitchFamily="18" charset="0"/>
              </a:rPr>
              <a:t>波向右传播，</a:t>
            </a:r>
            <a:r>
              <a:rPr lang="zh-CN" altLang="en-US" i="1" baseline="0">
                <a:latin typeface="Times New Roman" panose="02020603050405020304" pitchFamily="18" charset="0"/>
              </a:rPr>
              <a:t>P</a:t>
            </a:r>
            <a:r>
              <a:rPr lang="zh-CN" altLang="en-US" baseline="0">
                <a:latin typeface="Times New Roman" panose="02020603050405020304" pitchFamily="18" charset="0"/>
              </a:rPr>
              <a:t>点处的振动比</a:t>
            </a:r>
            <a:r>
              <a:rPr lang="zh-CN" altLang="en-US" i="1" baseline="0">
                <a:latin typeface="Times New Roman" panose="02020603050405020304" pitchFamily="18" charset="0"/>
              </a:rPr>
              <a:t>o</a:t>
            </a:r>
            <a:r>
              <a:rPr lang="zh-CN" altLang="en-US" baseline="0">
                <a:latin typeface="Times New Roman" panose="02020603050405020304" pitchFamily="18" charset="0"/>
              </a:rPr>
              <a:t>点处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落后</a:t>
            </a:r>
            <a:endParaRPr lang="zh-CN" altLang="en-US" sz="2400" b="0" baseline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2723" name="Rectangle 21"/>
          <p:cNvSpPr>
            <a:spLocks noChangeArrowheads="1"/>
          </p:cNvSpPr>
          <p:nvPr/>
        </p:nvSpPr>
        <p:spPr bwMode="auto">
          <a:xfrm>
            <a:off x="1295400" y="4257675"/>
            <a:ext cx="33480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落后的时间是</a:t>
            </a:r>
            <a:endParaRPr lang="zh-CN" altLang="en-US" sz="2400" baseline="0">
              <a:latin typeface="Times New Roman" panose="02020603050405020304" pitchFamily="18" charset="0"/>
            </a:endParaRPr>
          </a:p>
        </p:txBody>
      </p:sp>
      <p:sp>
        <p:nvSpPr>
          <p:cNvPr id="72724" name="Rectangle 22"/>
          <p:cNvSpPr>
            <a:spLocks noChangeArrowheads="1"/>
          </p:cNvSpPr>
          <p:nvPr/>
        </p:nvSpPr>
        <p:spPr bwMode="auto">
          <a:xfrm>
            <a:off x="3527425" y="4257675"/>
            <a:ext cx="28082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i="1" baseline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zh-CN" altLang="en-US" i="1" baseline="0">
                <a:solidFill>
                  <a:srgbClr val="FF0000"/>
                </a:solidFill>
                <a:latin typeface="Times New Roman" panose="02020603050405020304" pitchFamily="18" charset="0"/>
              </a:rPr>
              <a:t> t = x/u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，</a:t>
            </a:r>
          </a:p>
        </p:txBody>
      </p:sp>
      <p:sp>
        <p:nvSpPr>
          <p:cNvPr id="72725" name="Rectangle 23"/>
          <p:cNvSpPr>
            <a:spLocks noChangeArrowheads="1"/>
          </p:cNvSpPr>
          <p:nvPr/>
        </p:nvSpPr>
        <p:spPr bwMode="auto">
          <a:xfrm>
            <a:off x="5146675" y="4257675"/>
            <a:ext cx="32051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落后的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位相是</a:t>
            </a:r>
            <a:endParaRPr lang="zh-CN" altLang="en-US" baseline="0">
              <a:solidFill>
                <a:srgbClr val="FF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2726" name="Rectangle 24"/>
          <p:cNvSpPr>
            <a:spLocks noChangeArrowheads="1"/>
          </p:cNvSpPr>
          <p:nvPr/>
        </p:nvSpPr>
        <p:spPr bwMode="auto">
          <a:xfrm>
            <a:off x="7443788" y="4257675"/>
            <a:ext cx="9080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i="1" baseline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t</a:t>
            </a:r>
            <a:endParaRPr lang="zh-CN" altLang="en-US" baseline="0">
              <a:solidFill>
                <a:srgbClr val="FF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2727" name="Text Box 25"/>
          <p:cNvSpPr txBox="1">
            <a:spLocks noChangeArrowheads="1"/>
          </p:cNvSpPr>
          <p:nvPr/>
        </p:nvSpPr>
        <p:spPr bwMode="auto">
          <a:xfrm>
            <a:off x="1066800" y="4670425"/>
            <a:ext cx="68770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baseline="0">
                <a:latin typeface="Times New Roman" panose="02020603050405020304" pitchFamily="18" charset="0"/>
              </a:rPr>
              <a:t>*</a:t>
            </a:r>
            <a:r>
              <a:rPr lang="zh-CN" altLang="en-US" baseline="0">
                <a:latin typeface="Times New Roman" panose="02020603050405020304" pitchFamily="18" charset="0"/>
              </a:rPr>
              <a:t>所以</a:t>
            </a:r>
            <a:r>
              <a:rPr lang="zh-CN" altLang="en-US" i="1" baseline="0">
                <a:latin typeface="Times New Roman" panose="02020603050405020304" pitchFamily="18" charset="0"/>
              </a:rPr>
              <a:t>p</a:t>
            </a:r>
            <a:r>
              <a:rPr lang="zh-CN" altLang="en-US" baseline="0">
                <a:latin typeface="Times New Roman" panose="02020603050405020304" pitchFamily="18" charset="0"/>
              </a:rPr>
              <a:t>处（即任意处）的振动方程是  :</a:t>
            </a:r>
            <a:endParaRPr lang="zh-CN" altLang="en-US" sz="2400" b="0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72728" name="Object 24"/>
          <p:cNvGraphicFramePr>
            <a:graphicFrameLocks noChangeAspect="1"/>
          </p:cNvGraphicFramePr>
          <p:nvPr/>
        </p:nvGraphicFramePr>
        <p:xfrm>
          <a:off x="1835150" y="5299075"/>
          <a:ext cx="3224213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5" name="Equation" r:id="rId15" imgW="2730500" imgH="482600" progId="Equation.DSMT4">
                  <p:embed/>
                </p:oleObj>
              </mc:Choice>
              <mc:Fallback>
                <p:oleObj name="Equation" r:id="rId15" imgW="2730500" imgH="482600" progId="Equation.DSMT4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5299075"/>
                        <a:ext cx="3224213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29" name="Object 25"/>
          <p:cNvGraphicFramePr>
            <a:graphicFrameLocks noChangeAspect="1"/>
          </p:cNvGraphicFramePr>
          <p:nvPr/>
        </p:nvGraphicFramePr>
        <p:xfrm>
          <a:off x="5121275" y="5337175"/>
          <a:ext cx="272732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6" name="MathType 6.0 Equation" r:id="rId17" imgW="2311400" imgH="393700" progId="Equation.DSMT4">
                  <p:embed/>
                </p:oleObj>
              </mc:Choice>
              <mc:Fallback>
                <p:oleObj name="MathType 6.0 Equation" r:id="rId17" imgW="2311400" imgH="393700" progId="Equation.DSMT4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1275" y="5337175"/>
                        <a:ext cx="2727325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30" name="Object 26"/>
          <p:cNvGraphicFramePr>
            <a:graphicFrameLocks noChangeAspect="1"/>
          </p:cNvGraphicFramePr>
          <p:nvPr/>
        </p:nvGraphicFramePr>
        <p:xfrm>
          <a:off x="3943350" y="5373688"/>
          <a:ext cx="971550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7" name="Equation" r:id="rId19" imgW="812447" imgH="304668" progId="Equation.DSMT4">
                  <p:embed/>
                </p:oleObj>
              </mc:Choice>
              <mc:Fallback>
                <p:oleObj name="Equation" r:id="rId19" imgW="812447" imgH="304668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3350" y="5373688"/>
                        <a:ext cx="971550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31" name="Object 27"/>
          <p:cNvGraphicFramePr>
            <a:graphicFrameLocks noChangeAspect="1"/>
          </p:cNvGraphicFramePr>
          <p:nvPr/>
        </p:nvGraphicFramePr>
        <p:xfrm>
          <a:off x="2124075" y="5805488"/>
          <a:ext cx="3311525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8" name="Equation" r:id="rId21" imgW="2590800" imgH="673100" progId="Equation.DSMT4">
                  <p:embed/>
                </p:oleObj>
              </mc:Choice>
              <mc:Fallback>
                <p:oleObj name="Equation" r:id="rId21" imgW="2590800" imgH="6731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5805488"/>
                        <a:ext cx="3311525" cy="81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32" name="Text Box 30"/>
          <p:cNvSpPr txBox="1">
            <a:spLocks noChangeArrowheads="1"/>
          </p:cNvSpPr>
          <p:nvPr/>
        </p:nvSpPr>
        <p:spPr bwMode="auto">
          <a:xfrm>
            <a:off x="5616575" y="5934075"/>
            <a:ext cx="32400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这就是波动方程！</a:t>
            </a:r>
            <a:endParaRPr lang="zh-CN" altLang="en-US" b="0" baseline="0">
              <a:latin typeface="Times New Roman" panose="02020603050405020304" pitchFamily="18" charset="0"/>
            </a:endParaRPr>
          </a:p>
        </p:txBody>
      </p:sp>
      <p:sp>
        <p:nvSpPr>
          <p:cNvPr id="72733" name="Text Box 31"/>
          <p:cNvSpPr txBox="1">
            <a:spLocks noChangeArrowheads="1"/>
          </p:cNvSpPr>
          <p:nvPr/>
        </p:nvSpPr>
        <p:spPr bwMode="auto">
          <a:xfrm>
            <a:off x="1490663" y="5970588"/>
            <a:ext cx="10287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/>
              <a:t>即</a:t>
            </a:r>
          </a:p>
        </p:txBody>
      </p:sp>
      <p:sp>
        <p:nvSpPr>
          <p:cNvPr id="24598" name="Text Box 32"/>
          <p:cNvSpPr txBox="1">
            <a:spLocks noChangeArrowheads="1"/>
          </p:cNvSpPr>
          <p:nvPr/>
        </p:nvSpPr>
        <p:spPr bwMode="auto">
          <a:xfrm>
            <a:off x="8720138" y="640080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aseline="0">
                <a:latin typeface="Times New Roman" panose="02020603050405020304" pitchFamily="18" charset="0"/>
              </a:rPr>
              <a:t>11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72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2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5"/>
                                        <p:tgtEl>
                                          <p:spTgt spid="72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2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75"/>
                                        <p:tgtEl>
                                          <p:spTgt spid="72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5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75"/>
                                        <p:tgtEl>
                                          <p:spTgt spid="72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75"/>
                                        <p:tgtEl>
                                          <p:spTgt spid="72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75"/>
                                        <p:tgtEl>
                                          <p:spTgt spid="72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75"/>
                                        <p:tgtEl>
                                          <p:spTgt spid="72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75"/>
                                        <p:tgtEl>
                                          <p:spTgt spid="72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75"/>
                                        <p:tgtEl>
                                          <p:spTgt spid="72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8" dur="500"/>
                                        <p:tgtEl>
                                          <p:spTgt spid="72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72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72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72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27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27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3" dur="500"/>
                                        <p:tgtEl>
                                          <p:spTgt spid="72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75"/>
                                        <p:tgtEl>
                                          <p:spTgt spid="72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6" grpId="0" autoUpdateAnimBg="0"/>
      <p:bldP spid="72707" grpId="0" autoUpdateAnimBg="0"/>
      <p:bldP spid="72716" grpId="0" autoUpdateAnimBg="0"/>
      <p:bldP spid="72719" grpId="0" autoUpdateAnimBg="0"/>
      <p:bldP spid="72721" grpId="0" autoUpdateAnimBg="0"/>
      <p:bldP spid="72722" grpId="0" autoUpdateAnimBg="0"/>
      <p:bldP spid="72723" grpId="0" autoUpdateAnimBg="0"/>
      <p:bldP spid="72724" grpId="0" autoUpdateAnimBg="0"/>
      <p:bldP spid="72725" grpId="0" autoUpdateAnimBg="0"/>
      <p:bldP spid="72726" grpId="0" autoUpdateAnimBg="0"/>
      <p:bldP spid="72727" grpId="0" autoUpdateAnimBg="0"/>
      <p:bldP spid="72732" grpId="0" autoUpdateAnimBg="0"/>
      <p:bldP spid="72733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ext Box 2"/>
          <p:cNvSpPr txBox="1">
            <a:spLocks noChangeArrowheads="1"/>
          </p:cNvSpPr>
          <p:nvPr/>
        </p:nvSpPr>
        <p:spPr bwMode="auto">
          <a:xfrm>
            <a:off x="539750" y="260350"/>
            <a:ext cx="75438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baseline="0">
                <a:solidFill>
                  <a:srgbClr val="0000FF"/>
                </a:solidFill>
                <a:latin typeface="Times New Roman" panose="02020603050405020304" pitchFamily="18" charset="0"/>
              </a:rPr>
              <a:t>*</a:t>
            </a:r>
            <a:r>
              <a:rPr lang="zh-CN" altLang="en-US" baseline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显而易见</a:t>
            </a:r>
            <a:r>
              <a:rPr lang="zh-CN" altLang="en-US" baseline="0">
                <a:solidFill>
                  <a:srgbClr val="0000FF"/>
                </a:solidFill>
                <a:latin typeface="Times New Roman" panose="02020603050405020304" pitchFamily="18" charset="0"/>
              </a:rPr>
              <a:t>，若原点振动方程的一般式是：</a:t>
            </a:r>
          </a:p>
        </p:txBody>
      </p:sp>
      <p:graphicFrame>
        <p:nvGraphicFramePr>
          <p:cNvPr id="73731" name="Object 3"/>
          <p:cNvGraphicFramePr>
            <a:graphicFrameLocks noChangeAspect="1"/>
          </p:cNvGraphicFramePr>
          <p:nvPr/>
        </p:nvGraphicFramePr>
        <p:xfrm>
          <a:off x="4679950" y="1016000"/>
          <a:ext cx="2808288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68" name="Equation" r:id="rId3" imgW="2451100" imgH="431800" progId="Equation.DSMT4">
                  <p:embed/>
                </p:oleObj>
              </mc:Choice>
              <mc:Fallback>
                <p:oleObj name="Equation" r:id="rId3" imgW="2451100" imgH="431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9950" y="1016000"/>
                        <a:ext cx="2808288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2" name="Text Box 4"/>
          <p:cNvSpPr txBox="1">
            <a:spLocks noChangeArrowheads="1"/>
          </p:cNvSpPr>
          <p:nvPr/>
        </p:nvSpPr>
        <p:spPr bwMode="auto">
          <a:xfrm>
            <a:off x="4787900" y="1685925"/>
            <a:ext cx="36369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那么, 波动方程就是：</a:t>
            </a:r>
            <a:endParaRPr lang="zh-CN" altLang="en-US" b="0" baseline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73733" name="Text Box 5"/>
          <p:cNvSpPr txBox="1">
            <a:spLocks noChangeArrowheads="1"/>
          </p:cNvSpPr>
          <p:nvPr/>
        </p:nvSpPr>
        <p:spPr bwMode="auto">
          <a:xfrm>
            <a:off x="1019175" y="5876925"/>
            <a:ext cx="76930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楷体_GB2312" pitchFamily="49" charset="-122"/>
                <a:ea typeface="楷体_GB2312" pitchFamily="49" charset="-122"/>
              </a:rPr>
              <a:t>可见，波动方程表达式</a:t>
            </a:r>
            <a:r>
              <a:rPr lang="zh-CN" altLang="en-US" baseline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与坐标轴的选择有关</a:t>
            </a:r>
            <a:r>
              <a:rPr lang="zh-CN" altLang="en-US" baseline="0">
                <a:latin typeface="楷体_GB2312" pitchFamily="49" charset="-122"/>
                <a:ea typeface="楷体_GB2312" pitchFamily="49" charset="-122"/>
              </a:rPr>
              <a:t>。     </a:t>
            </a:r>
          </a:p>
        </p:txBody>
      </p:sp>
      <p:sp>
        <p:nvSpPr>
          <p:cNvPr id="73741" name="Rectangle 14"/>
          <p:cNvSpPr>
            <a:spLocks noChangeArrowheads="1"/>
          </p:cNvSpPr>
          <p:nvPr/>
        </p:nvSpPr>
        <p:spPr bwMode="auto">
          <a:xfrm>
            <a:off x="6732588" y="3500438"/>
            <a:ext cx="5461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3600" baseline="0">
                <a:latin typeface="Symbol" panose="05050102010706020507" pitchFamily="18" charset="2"/>
                <a:sym typeface="Symbol" panose="05050102010706020507" pitchFamily="18" charset="2"/>
              </a:rPr>
              <a:t></a:t>
            </a:r>
            <a:endParaRPr lang="zh-CN" altLang="en-US" sz="3600" b="0" baseline="0">
              <a:latin typeface="Symbol" panose="05050102010706020507" pitchFamily="18" charset="2"/>
              <a:sym typeface="Symbol" panose="05050102010706020507" pitchFamily="18" charset="2"/>
            </a:endParaRPr>
          </a:p>
        </p:txBody>
      </p:sp>
      <p:grpSp>
        <p:nvGrpSpPr>
          <p:cNvPr id="2" name="Group 49"/>
          <p:cNvGrpSpPr>
            <a:grpSpLocks/>
          </p:cNvGrpSpPr>
          <p:nvPr/>
        </p:nvGrpSpPr>
        <p:grpSpPr bwMode="auto">
          <a:xfrm>
            <a:off x="647700" y="2924175"/>
            <a:ext cx="3744913" cy="1836738"/>
            <a:chOff x="408" y="1842"/>
            <a:chExt cx="2359" cy="1157"/>
          </a:xfrm>
        </p:grpSpPr>
        <p:sp>
          <p:nvSpPr>
            <p:cNvPr id="25633" name="Line 16"/>
            <p:cNvSpPr>
              <a:spLocks noChangeShapeType="1"/>
            </p:cNvSpPr>
            <p:nvPr/>
          </p:nvSpPr>
          <p:spPr bwMode="auto">
            <a:xfrm>
              <a:off x="511" y="2581"/>
              <a:ext cx="2256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25634" name="Group 42"/>
            <p:cNvGrpSpPr>
              <a:grpSpLocks/>
            </p:cNvGrpSpPr>
            <p:nvPr/>
          </p:nvGrpSpPr>
          <p:grpSpPr bwMode="auto">
            <a:xfrm>
              <a:off x="408" y="1842"/>
              <a:ext cx="2359" cy="1157"/>
              <a:chOff x="408" y="1842"/>
              <a:chExt cx="2359" cy="1157"/>
            </a:xfrm>
          </p:grpSpPr>
          <p:graphicFrame>
            <p:nvGraphicFramePr>
              <p:cNvPr id="25635" name="Object 15"/>
              <p:cNvGraphicFramePr>
                <a:graphicFrameLocks noChangeAspect="1"/>
              </p:cNvGraphicFramePr>
              <p:nvPr/>
            </p:nvGraphicFramePr>
            <p:xfrm>
              <a:off x="1568" y="1957"/>
              <a:ext cx="224" cy="24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969" name="Equation" r:id="rId5" imgW="126835" imgH="139518" progId="Equation.DSMT4">
                      <p:embed/>
                    </p:oleObj>
                  </mc:Choice>
                  <mc:Fallback>
                    <p:oleObj name="Equation" r:id="rId5" imgW="126835" imgH="139518" progId="Equation.DSMT4">
                      <p:embed/>
                      <p:pic>
                        <p:nvPicPr>
                          <p:cNvPr id="0" name="Object 1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68" y="1957"/>
                            <a:ext cx="224" cy="24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5636" name="Oval 18"/>
              <p:cNvSpPr>
                <a:spLocks noChangeArrowheads="1"/>
              </p:cNvSpPr>
              <p:nvPr/>
            </p:nvSpPr>
            <p:spPr bwMode="auto">
              <a:xfrm>
                <a:off x="1375" y="2325"/>
                <a:ext cx="80" cy="463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baseline="0"/>
              </a:p>
            </p:txBody>
          </p:sp>
          <p:graphicFrame>
            <p:nvGraphicFramePr>
              <p:cNvPr id="25637" name="Object 17"/>
              <p:cNvGraphicFramePr>
                <a:graphicFrameLocks noChangeAspect="1"/>
              </p:cNvGraphicFramePr>
              <p:nvPr/>
            </p:nvGraphicFramePr>
            <p:xfrm>
              <a:off x="1184" y="2293"/>
              <a:ext cx="222" cy="2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970" name="Equation" r:id="rId7" imgW="152268" imgH="164957" progId="Equation.DSMT4">
                      <p:embed/>
                    </p:oleObj>
                  </mc:Choice>
                  <mc:Fallback>
                    <p:oleObj name="Equation" r:id="rId7" imgW="152268" imgH="164957" progId="Equation.DSMT4">
                      <p:embed/>
                      <p:pic>
                        <p:nvPicPr>
                          <p:cNvPr id="0" name="Object 1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84" y="2293"/>
                            <a:ext cx="222" cy="2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5638" name="Object 18"/>
              <p:cNvGraphicFramePr>
                <a:graphicFrameLocks noChangeAspect="1"/>
              </p:cNvGraphicFramePr>
              <p:nvPr/>
            </p:nvGraphicFramePr>
            <p:xfrm>
              <a:off x="415" y="2609"/>
              <a:ext cx="135" cy="1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971" name="Equation" r:id="rId9" imgW="215713" imgH="241091" progId="Equation.DSMT4">
                      <p:embed/>
                    </p:oleObj>
                  </mc:Choice>
                  <mc:Fallback>
                    <p:oleObj name="Equation" r:id="rId9" imgW="215713" imgH="241091" progId="Equation.DSMT4">
                      <p:embed/>
                      <p:pic>
                        <p:nvPicPr>
                          <p:cNvPr id="0" name="Object 1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5" y="2609"/>
                            <a:ext cx="135" cy="1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5639" name="Object 19"/>
              <p:cNvGraphicFramePr>
                <a:graphicFrameLocks noChangeAspect="1"/>
              </p:cNvGraphicFramePr>
              <p:nvPr/>
            </p:nvGraphicFramePr>
            <p:xfrm>
              <a:off x="1279" y="2736"/>
              <a:ext cx="240" cy="2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972" name="Equation" r:id="rId11" imgW="126835" imgH="139518" progId="Equation.DSMT4">
                      <p:embed/>
                    </p:oleObj>
                  </mc:Choice>
                  <mc:Fallback>
                    <p:oleObj name="Equation" r:id="rId11" imgW="126835" imgH="139518" progId="Equation.DSMT4">
                      <p:embed/>
                      <p:pic>
                        <p:nvPicPr>
                          <p:cNvPr id="0" name="Object 1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79" y="2736"/>
                            <a:ext cx="240" cy="26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5640" name="Line 22"/>
              <p:cNvSpPr>
                <a:spLocks noChangeShapeType="1"/>
              </p:cNvSpPr>
              <p:nvPr/>
            </p:nvSpPr>
            <p:spPr bwMode="auto">
              <a:xfrm flipV="1">
                <a:off x="511" y="2053"/>
                <a:ext cx="0" cy="528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aphicFrame>
            <p:nvGraphicFramePr>
              <p:cNvPr id="25641" name="Object 21"/>
              <p:cNvGraphicFramePr>
                <a:graphicFrameLocks noChangeAspect="1"/>
              </p:cNvGraphicFramePr>
              <p:nvPr/>
            </p:nvGraphicFramePr>
            <p:xfrm>
              <a:off x="408" y="1842"/>
              <a:ext cx="227" cy="27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973" name="Equation" r:id="rId13" imgW="139579" imgH="164957" progId="Equation.DSMT4">
                      <p:embed/>
                    </p:oleObj>
                  </mc:Choice>
                  <mc:Fallback>
                    <p:oleObj name="Equation" r:id="rId13" imgW="139579" imgH="164957" progId="Equation.DSMT4">
                      <p:embed/>
                      <p:pic>
                        <p:nvPicPr>
                          <p:cNvPr id="0" name="Object 2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8" y="1842"/>
                            <a:ext cx="227" cy="27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5642" name="Line 24"/>
              <p:cNvSpPr>
                <a:spLocks noChangeShapeType="1"/>
              </p:cNvSpPr>
              <p:nvPr/>
            </p:nvSpPr>
            <p:spPr bwMode="auto">
              <a:xfrm flipH="1">
                <a:off x="847" y="2101"/>
                <a:ext cx="528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643" name="Rectangle 25"/>
              <p:cNvSpPr>
                <a:spLocks noChangeArrowheads="1"/>
              </p:cNvSpPr>
              <p:nvPr/>
            </p:nvSpPr>
            <p:spPr bwMode="auto">
              <a:xfrm>
                <a:off x="1759" y="2629"/>
                <a:ext cx="672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baseline="0">
                    <a:latin typeface="Times New Roman" panose="02020603050405020304" pitchFamily="18" charset="0"/>
                  </a:rPr>
                  <a:t>图2</a:t>
                </a:r>
              </a:p>
            </p:txBody>
          </p:sp>
          <p:graphicFrame>
            <p:nvGraphicFramePr>
              <p:cNvPr id="25644" name="Object 24"/>
              <p:cNvGraphicFramePr>
                <a:graphicFrameLocks noChangeAspect="1"/>
              </p:cNvGraphicFramePr>
              <p:nvPr/>
            </p:nvGraphicFramePr>
            <p:xfrm>
              <a:off x="2540" y="2339"/>
              <a:ext cx="227" cy="2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974" name="Equation" r:id="rId15" imgW="126835" imgH="139518" progId="Equation.DSMT4">
                      <p:embed/>
                    </p:oleObj>
                  </mc:Choice>
                  <mc:Fallback>
                    <p:oleObj name="Equation" r:id="rId15" imgW="126835" imgH="139518" progId="Equation.DSMT4">
                      <p:embed/>
                      <p:pic>
                        <p:nvPicPr>
                          <p:cNvPr id="0" name="Object 2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540" y="2339"/>
                            <a:ext cx="227" cy="25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73753" name="Line 27"/>
          <p:cNvSpPr>
            <a:spLocks noChangeShapeType="1"/>
          </p:cNvSpPr>
          <p:nvPr/>
        </p:nvSpPr>
        <p:spPr bwMode="auto">
          <a:xfrm>
            <a:off x="4716463" y="4221163"/>
            <a:ext cx="41910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5609" name="Line 29"/>
          <p:cNvSpPr>
            <a:spLocks noChangeShapeType="1"/>
          </p:cNvSpPr>
          <p:nvPr/>
        </p:nvSpPr>
        <p:spPr bwMode="auto">
          <a:xfrm flipV="1">
            <a:off x="857250" y="2133600"/>
            <a:ext cx="3597275" cy="952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5610" name="Line 30"/>
          <p:cNvSpPr>
            <a:spLocks noChangeShapeType="1"/>
          </p:cNvSpPr>
          <p:nvPr/>
        </p:nvSpPr>
        <p:spPr bwMode="auto">
          <a:xfrm flipH="1" flipV="1">
            <a:off x="857250" y="1304925"/>
            <a:ext cx="0" cy="838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5611" name="Line 31"/>
          <p:cNvSpPr>
            <a:spLocks noChangeShapeType="1"/>
          </p:cNvSpPr>
          <p:nvPr/>
        </p:nvSpPr>
        <p:spPr bwMode="auto">
          <a:xfrm>
            <a:off x="1285875" y="1557338"/>
            <a:ext cx="1439863" cy="1587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25612" name="Object 29"/>
          <p:cNvGraphicFramePr>
            <a:graphicFrameLocks noChangeAspect="1"/>
          </p:cNvGraphicFramePr>
          <p:nvPr/>
        </p:nvGraphicFramePr>
        <p:xfrm>
          <a:off x="2762250" y="1312863"/>
          <a:ext cx="477838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75" name="Equation" r:id="rId17" imgW="126835" imgH="139518" progId="Equation.DSMT4">
                  <p:embed/>
                </p:oleObj>
              </mc:Choice>
              <mc:Fallback>
                <p:oleObj name="Equation" r:id="rId17" imgW="126835" imgH="139518" progId="Equation.DSMT4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2250" y="1312863"/>
                        <a:ext cx="477838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13" name="Oval 33"/>
          <p:cNvSpPr>
            <a:spLocks noChangeArrowheads="1"/>
          </p:cNvSpPr>
          <p:nvPr/>
        </p:nvSpPr>
        <p:spPr bwMode="auto">
          <a:xfrm>
            <a:off x="2228850" y="1736725"/>
            <a:ext cx="182563" cy="73660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graphicFrame>
        <p:nvGraphicFramePr>
          <p:cNvPr id="25614" name="Object 31"/>
          <p:cNvGraphicFramePr>
            <a:graphicFrameLocks noChangeAspect="1"/>
          </p:cNvGraphicFramePr>
          <p:nvPr/>
        </p:nvGraphicFramePr>
        <p:xfrm>
          <a:off x="1924050" y="1685925"/>
          <a:ext cx="49847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76" name="Equation" r:id="rId19" imgW="152268" imgH="164957" progId="Equation.DSMT4">
                  <p:embed/>
                </p:oleObj>
              </mc:Choice>
              <mc:Fallback>
                <p:oleObj name="Equation" r:id="rId19" imgW="152268" imgH="164957" progId="Equation.DSMT4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4050" y="1685925"/>
                        <a:ext cx="49847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15" name="Object 32"/>
          <p:cNvGraphicFramePr>
            <a:graphicFrameLocks noChangeAspect="1"/>
          </p:cNvGraphicFramePr>
          <p:nvPr/>
        </p:nvGraphicFramePr>
        <p:xfrm>
          <a:off x="4078288" y="1722438"/>
          <a:ext cx="493712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77" name="Equation" r:id="rId21" imgW="126835" imgH="139518" progId="Equation.DSMT4">
                  <p:embed/>
                </p:oleObj>
              </mc:Choice>
              <mc:Fallback>
                <p:oleObj name="Equation" r:id="rId21" imgW="126835" imgH="139518" progId="Equation.DSMT4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8288" y="1722438"/>
                        <a:ext cx="493712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16" name="Object 33"/>
          <p:cNvGraphicFramePr>
            <a:graphicFrameLocks noChangeAspect="1"/>
          </p:cNvGraphicFramePr>
          <p:nvPr/>
        </p:nvGraphicFramePr>
        <p:xfrm>
          <a:off x="996950" y="1196975"/>
          <a:ext cx="441325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78" name="Equation" r:id="rId23" imgW="139579" imgH="164957" progId="Equation.DSMT4">
                  <p:embed/>
                </p:oleObj>
              </mc:Choice>
              <mc:Fallback>
                <p:oleObj name="Equation" r:id="rId23" imgW="139579" imgH="164957" progId="Equation.DSMT4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6950" y="1196975"/>
                        <a:ext cx="441325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17" name="Object 34"/>
          <p:cNvGraphicFramePr>
            <a:graphicFrameLocks noChangeAspect="1"/>
          </p:cNvGraphicFramePr>
          <p:nvPr/>
        </p:nvGraphicFramePr>
        <p:xfrm>
          <a:off x="781050" y="2187575"/>
          <a:ext cx="31115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79" name="Equation" r:id="rId25" imgW="215713" imgH="241091" progId="Equation.DSMT4">
                  <p:embed/>
                </p:oleObj>
              </mc:Choice>
              <mc:Fallback>
                <p:oleObj name="Equation" r:id="rId25" imgW="215713" imgH="241091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050" y="2187575"/>
                        <a:ext cx="31115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18" name="Object 35"/>
          <p:cNvGraphicFramePr>
            <a:graphicFrameLocks noChangeAspect="1"/>
          </p:cNvGraphicFramePr>
          <p:nvPr/>
        </p:nvGraphicFramePr>
        <p:xfrm>
          <a:off x="2022475" y="2360613"/>
          <a:ext cx="51435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80" name="Equation" r:id="rId27" imgW="126835" imgH="139518" progId="Equation.DSMT4">
                  <p:embed/>
                </p:oleObj>
              </mc:Choice>
              <mc:Fallback>
                <p:oleObj name="Equation" r:id="rId27" imgW="126835" imgH="139518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2475" y="2360613"/>
                        <a:ext cx="514350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19" name="Text Box 39"/>
          <p:cNvSpPr txBox="1">
            <a:spLocks noChangeArrowheads="1"/>
          </p:cNvSpPr>
          <p:nvPr/>
        </p:nvSpPr>
        <p:spPr bwMode="auto">
          <a:xfrm>
            <a:off x="2849563" y="2295525"/>
            <a:ext cx="7191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图1</a:t>
            </a:r>
            <a:endParaRPr lang="zh-CN" altLang="en-US" b="0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73765" name="Object 37"/>
          <p:cNvGraphicFramePr>
            <a:graphicFrameLocks noChangeAspect="1"/>
          </p:cNvGraphicFramePr>
          <p:nvPr/>
        </p:nvGraphicFramePr>
        <p:xfrm>
          <a:off x="4722813" y="2133600"/>
          <a:ext cx="3629025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81" name="Equation" r:id="rId29" imgW="3200400" imgH="673100" progId="Equation.DSMT4">
                  <p:embed/>
                </p:oleObj>
              </mc:Choice>
              <mc:Fallback>
                <p:oleObj name="Equation" r:id="rId29" imgW="3200400" imgH="673100" progId="Equation.DSMT4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2813" y="2133600"/>
                        <a:ext cx="3629025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66" name="Object 38"/>
          <p:cNvGraphicFramePr>
            <a:graphicFrameLocks noChangeAspect="1"/>
          </p:cNvGraphicFramePr>
          <p:nvPr/>
        </p:nvGraphicFramePr>
        <p:xfrm>
          <a:off x="4716463" y="3416300"/>
          <a:ext cx="3708400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82" name="Equation" r:id="rId31" imgW="3238500" imgH="673100" progId="Equation.DSMT4">
                  <p:embed/>
                </p:oleObj>
              </mc:Choice>
              <mc:Fallback>
                <p:oleObj name="Equation" r:id="rId31" imgW="3238500" imgH="673100" progId="Equation.DSMT4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3416300"/>
                        <a:ext cx="3708400" cy="804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67" name="Rectangle 42"/>
          <p:cNvSpPr>
            <a:spLocks noChangeArrowheads="1"/>
          </p:cNvSpPr>
          <p:nvPr/>
        </p:nvSpPr>
        <p:spPr bwMode="auto">
          <a:xfrm>
            <a:off x="790575" y="5197475"/>
            <a:ext cx="39608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图 2 等效于 </a:t>
            </a:r>
            <a:r>
              <a:rPr lang="zh-CN" altLang="en-US" baseline="0"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zh-CN" altLang="en-US" baseline="0">
                <a:latin typeface="Times New Roman" panose="02020603050405020304" pitchFamily="18" charset="0"/>
              </a:rPr>
              <a:t>  </a:t>
            </a:r>
          </a:p>
        </p:txBody>
      </p:sp>
      <p:sp>
        <p:nvSpPr>
          <p:cNvPr id="73768" name="Text Box 43"/>
          <p:cNvSpPr txBox="1">
            <a:spLocks noChangeArrowheads="1"/>
          </p:cNvSpPr>
          <p:nvPr/>
        </p:nvSpPr>
        <p:spPr bwMode="auto">
          <a:xfrm>
            <a:off x="4714875" y="2981325"/>
            <a:ext cx="41052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若波是</a:t>
            </a:r>
            <a:r>
              <a:rPr lang="zh-CN" altLang="en-US" baseline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向x轴负向</a:t>
            </a: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传播?</a:t>
            </a:r>
            <a:endParaRPr lang="zh-CN" altLang="en-US" b="0" baseline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5624" name="Text Box 44"/>
          <p:cNvSpPr txBox="1">
            <a:spLocks noChangeArrowheads="1"/>
          </p:cNvSpPr>
          <p:nvPr/>
        </p:nvSpPr>
        <p:spPr bwMode="auto">
          <a:xfrm>
            <a:off x="8655050" y="640080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aseline="0">
                <a:latin typeface="Times New Roman" panose="02020603050405020304" pitchFamily="18" charset="0"/>
              </a:rPr>
              <a:t>12</a:t>
            </a:r>
          </a:p>
        </p:txBody>
      </p:sp>
      <p:grpSp>
        <p:nvGrpSpPr>
          <p:cNvPr id="4" name="Group 48"/>
          <p:cNvGrpSpPr>
            <a:grpSpLocks/>
          </p:cNvGrpSpPr>
          <p:nvPr/>
        </p:nvGrpSpPr>
        <p:grpSpPr bwMode="auto">
          <a:xfrm>
            <a:off x="3671888" y="4546600"/>
            <a:ext cx="4892675" cy="1295400"/>
            <a:chOff x="2041" y="2886"/>
            <a:chExt cx="3082" cy="816"/>
          </a:xfrm>
        </p:grpSpPr>
        <p:graphicFrame>
          <p:nvGraphicFramePr>
            <p:cNvPr id="25626" name="Object 9"/>
            <p:cNvGraphicFramePr>
              <a:graphicFrameLocks noChangeAspect="1"/>
            </p:cNvGraphicFramePr>
            <p:nvPr/>
          </p:nvGraphicFramePr>
          <p:xfrm>
            <a:off x="2041" y="3340"/>
            <a:ext cx="249" cy="2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983" name="Equation" r:id="rId33" imgW="126835" imgH="139518" progId="Equation.DSMT4">
                    <p:embed/>
                  </p:oleObj>
                </mc:Choice>
                <mc:Fallback>
                  <p:oleObj name="Equation" r:id="rId33" imgW="126835" imgH="139518" progId="Equation.DSMT4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41" y="3340"/>
                          <a:ext cx="249" cy="2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27" name="Object 12"/>
            <p:cNvGraphicFramePr>
              <a:graphicFrameLocks noChangeAspect="1"/>
            </p:cNvGraphicFramePr>
            <p:nvPr/>
          </p:nvGraphicFramePr>
          <p:xfrm>
            <a:off x="3553" y="3550"/>
            <a:ext cx="135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984" name="Equation" r:id="rId35" imgW="215713" imgH="241091" progId="Equation.DSMT4">
                    <p:embed/>
                  </p:oleObj>
                </mc:Choice>
                <mc:Fallback>
                  <p:oleObj name="Equation" r:id="rId35" imgW="215713" imgH="241091" progId="Equation.DSMT4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3" y="3550"/>
                          <a:ext cx="135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28" name="Line 7"/>
            <p:cNvSpPr>
              <a:spLocks noChangeShapeType="1"/>
            </p:cNvSpPr>
            <p:nvPr/>
          </p:nvSpPr>
          <p:spPr bwMode="auto">
            <a:xfrm flipH="1" flipV="1">
              <a:off x="2339" y="3485"/>
              <a:ext cx="2784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5629" name="Line 8"/>
            <p:cNvSpPr>
              <a:spLocks noChangeShapeType="1"/>
            </p:cNvSpPr>
            <p:nvPr/>
          </p:nvSpPr>
          <p:spPr bwMode="auto">
            <a:xfrm flipH="1" flipV="1">
              <a:off x="3635" y="3005"/>
              <a:ext cx="0" cy="48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5630" name="Line 9"/>
            <p:cNvSpPr>
              <a:spLocks noChangeShapeType="1"/>
            </p:cNvSpPr>
            <p:nvPr/>
          </p:nvSpPr>
          <p:spPr bwMode="auto">
            <a:xfrm>
              <a:off x="3827" y="3197"/>
              <a:ext cx="528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aphicFrame>
          <p:nvGraphicFramePr>
            <p:cNvPr id="25631" name="Object 46"/>
            <p:cNvGraphicFramePr>
              <a:graphicFrameLocks noChangeAspect="1"/>
            </p:cNvGraphicFramePr>
            <p:nvPr/>
          </p:nvGraphicFramePr>
          <p:xfrm>
            <a:off x="3674" y="2886"/>
            <a:ext cx="206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985" name="Equation" r:id="rId37" imgW="139579" imgH="164957" progId="Equation.DSMT4">
                    <p:embed/>
                  </p:oleObj>
                </mc:Choice>
                <mc:Fallback>
                  <p:oleObj name="Equation" r:id="rId37" imgW="139579" imgH="164957" progId="Equation.DSMT4">
                    <p:embed/>
                    <p:pic>
                      <p:nvPicPr>
                        <p:cNvPr id="0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74" y="2886"/>
                          <a:ext cx="206" cy="2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32" name="Object 47"/>
            <p:cNvGraphicFramePr>
              <a:graphicFrameLocks noChangeAspect="1"/>
            </p:cNvGraphicFramePr>
            <p:nvPr/>
          </p:nvGraphicFramePr>
          <p:xfrm>
            <a:off x="4403" y="3005"/>
            <a:ext cx="237" cy="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986" name="Equation" r:id="rId39" imgW="126835" imgH="139518" progId="Equation.DSMT4">
                    <p:embed/>
                  </p:oleObj>
                </mc:Choice>
                <mc:Fallback>
                  <p:oleObj name="Equation" r:id="rId39" imgW="126835" imgH="139518" progId="Equation.DSMT4">
                    <p:embed/>
                    <p:pic>
                      <p:nvPicPr>
                        <p:cNvPr id="0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03" y="3005"/>
                          <a:ext cx="237" cy="2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73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3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75"/>
                                        <p:tgtEl>
                                          <p:spTgt spid="73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3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75"/>
                                        <p:tgtEl>
                                          <p:spTgt spid="73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3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1" dur="500"/>
                                        <p:tgtEl>
                                          <p:spTgt spid="73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3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75"/>
                                        <p:tgtEl>
                                          <p:spTgt spid="73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73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0" grpId="0" autoUpdateAnimBg="0"/>
      <p:bldP spid="73732" grpId="0" autoUpdateAnimBg="0"/>
      <p:bldP spid="73733" grpId="0" autoUpdateAnimBg="0"/>
      <p:bldP spid="73741" grpId="0" autoUpdateAnimBg="0"/>
      <p:bldP spid="73753" grpId="0" animBg="1"/>
      <p:bldP spid="73767" grpId="0" autoUpdateAnimBg="0"/>
      <p:bldP spid="73768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ext Box 2"/>
          <p:cNvSpPr txBox="1">
            <a:spLocks noChangeArrowheads="1"/>
          </p:cNvSpPr>
          <p:nvPr/>
        </p:nvSpPr>
        <p:spPr bwMode="auto">
          <a:xfrm>
            <a:off x="701675" y="404813"/>
            <a:ext cx="5562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例2. 已知</a:t>
            </a:r>
            <a:r>
              <a:rPr lang="zh-CN" altLang="en-US" i="1" baseline="0">
                <a:latin typeface="Times New Roman" panose="02020603050405020304" pitchFamily="18" charset="0"/>
              </a:rPr>
              <a:t>p</a:t>
            </a:r>
            <a:r>
              <a:rPr lang="zh-CN" altLang="en-US" baseline="0">
                <a:latin typeface="Times New Roman" panose="02020603050405020304" pitchFamily="18" charset="0"/>
              </a:rPr>
              <a:t>点的振动方程</a:t>
            </a:r>
            <a:endParaRPr lang="zh-CN" altLang="en-US" sz="2000" b="0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74755" name="Object 3"/>
          <p:cNvGraphicFramePr>
            <a:graphicFrameLocks noChangeAspect="1"/>
          </p:cNvGraphicFramePr>
          <p:nvPr/>
        </p:nvGraphicFramePr>
        <p:xfrm>
          <a:off x="4679950" y="441325"/>
          <a:ext cx="2916238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42" name="Equation" r:id="rId3" imgW="2501900" imgH="431800" progId="Equation.DSMT4">
                  <p:embed/>
                </p:oleObj>
              </mc:Choice>
              <mc:Fallback>
                <p:oleObj name="Equation" r:id="rId3" imgW="2501900" imgH="431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9950" y="441325"/>
                        <a:ext cx="2916238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56" name="Text Box 4"/>
          <p:cNvSpPr txBox="1">
            <a:spLocks noChangeArrowheads="1"/>
          </p:cNvSpPr>
          <p:nvPr/>
        </p:nvSpPr>
        <p:spPr bwMode="auto">
          <a:xfrm>
            <a:off x="1366838" y="981075"/>
            <a:ext cx="6553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 dirty="0">
                <a:latin typeface="Times New Roman" panose="02020603050405020304" pitchFamily="18" charset="0"/>
              </a:rPr>
              <a:t>试写</a:t>
            </a:r>
            <a:r>
              <a:rPr lang="zh-CN" altLang="en-US" baseline="0" dirty="0">
                <a:solidFill>
                  <a:srgbClr val="0000FF"/>
                </a:solidFill>
                <a:latin typeface="Times New Roman" panose="02020603050405020304" pitchFamily="18" charset="0"/>
              </a:rPr>
              <a:t>以 </a:t>
            </a:r>
            <a:r>
              <a:rPr lang="en-US" altLang="zh-CN" baseline="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o</a:t>
            </a:r>
            <a:r>
              <a:rPr lang="zh-CN" altLang="en-US" baseline="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baseline="0" dirty="0">
                <a:solidFill>
                  <a:srgbClr val="0000FF"/>
                </a:solidFill>
                <a:latin typeface="Times New Roman" panose="02020603050405020304" pitchFamily="18" charset="0"/>
              </a:rPr>
              <a:t>为原点</a:t>
            </a:r>
            <a:r>
              <a:rPr lang="zh-CN" altLang="en-US" baseline="0" dirty="0">
                <a:latin typeface="Times New Roman" panose="02020603050405020304" pitchFamily="18" charset="0"/>
              </a:rPr>
              <a:t>的波动方程。</a:t>
            </a:r>
            <a:endParaRPr lang="zh-CN" altLang="en-US" sz="2400" b="0" baseline="0" dirty="0">
              <a:latin typeface="Times New Roman" panose="02020603050405020304" pitchFamily="18" charset="0"/>
            </a:endParaRPr>
          </a:p>
        </p:txBody>
      </p:sp>
      <p:sp>
        <p:nvSpPr>
          <p:cNvPr id="74757" name="Text Box 5"/>
          <p:cNvSpPr txBox="1">
            <a:spLocks noChangeArrowheads="1"/>
          </p:cNvSpPr>
          <p:nvPr/>
        </p:nvSpPr>
        <p:spPr bwMode="auto">
          <a:xfrm>
            <a:off x="719138" y="1520825"/>
            <a:ext cx="3708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解：</a:t>
            </a:r>
            <a:r>
              <a:rPr lang="zh-CN" altLang="en-US" i="1" baseline="0">
                <a:latin typeface="Times New Roman" panose="02020603050405020304" pitchFamily="18" charset="0"/>
              </a:rPr>
              <a:t>p</a:t>
            </a:r>
            <a:r>
              <a:rPr lang="zh-CN" altLang="en-US" baseline="0">
                <a:latin typeface="Times New Roman" panose="02020603050405020304" pitchFamily="18" charset="0"/>
              </a:rPr>
              <a:t>点为参考点</a:t>
            </a:r>
          </a:p>
        </p:txBody>
      </p:sp>
      <p:graphicFrame>
        <p:nvGraphicFramePr>
          <p:cNvPr id="74758" name="Object 6"/>
          <p:cNvGraphicFramePr>
            <a:graphicFrameLocks noChangeAspect="1"/>
          </p:cNvGraphicFramePr>
          <p:nvPr/>
        </p:nvGraphicFramePr>
        <p:xfrm>
          <a:off x="2987675" y="2997200"/>
          <a:ext cx="757238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43" name="Equation" r:id="rId5" imgW="380835" imgH="393529" progId="Equation.DSMT4">
                  <p:embed/>
                </p:oleObj>
              </mc:Choice>
              <mc:Fallback>
                <p:oleObj name="Equation" r:id="rId5" imgW="380835" imgH="393529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2997200"/>
                        <a:ext cx="757238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9" name="Object 7"/>
          <p:cNvGraphicFramePr>
            <a:graphicFrameLocks noChangeAspect="1"/>
          </p:cNvGraphicFramePr>
          <p:nvPr/>
        </p:nvGraphicFramePr>
        <p:xfrm>
          <a:off x="1773238" y="3765550"/>
          <a:ext cx="438785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44" name="Equation" r:id="rId7" imgW="2463800" imgH="292100" progId="Equation.DSMT4">
                  <p:embed/>
                </p:oleObj>
              </mc:Choice>
              <mc:Fallback>
                <p:oleObj name="Equation" r:id="rId7" imgW="2463800" imgH="2921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3238" y="3765550"/>
                        <a:ext cx="438785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60" name="Rectangle 8"/>
          <p:cNvSpPr>
            <a:spLocks noChangeArrowheads="1"/>
          </p:cNvSpPr>
          <p:nvPr/>
        </p:nvSpPr>
        <p:spPr bwMode="auto">
          <a:xfrm>
            <a:off x="1403350" y="2565400"/>
            <a:ext cx="446405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波由</a:t>
            </a:r>
            <a:r>
              <a:rPr lang="zh-CN" altLang="en-US" i="1" baseline="0">
                <a:latin typeface="Times New Roman" panose="02020603050405020304" pitchFamily="18" charset="0"/>
              </a:rPr>
              <a:t>p</a:t>
            </a:r>
            <a:r>
              <a:rPr lang="zh-CN" altLang="en-US" baseline="0">
                <a:latin typeface="Times New Roman" panose="02020603050405020304" pitchFamily="18" charset="0"/>
              </a:rPr>
              <a:t>点传到 </a:t>
            </a:r>
            <a:r>
              <a:rPr lang="zh-CN" altLang="en-US" i="1" baseline="0">
                <a:latin typeface="Times New Roman" panose="02020603050405020304" pitchFamily="18" charset="0"/>
              </a:rPr>
              <a:t>x</a:t>
            </a:r>
            <a:r>
              <a:rPr lang="zh-CN" altLang="en-US" baseline="0">
                <a:latin typeface="Times New Roman" panose="02020603050405020304" pitchFamily="18" charset="0"/>
              </a:rPr>
              <a:t> 点,</a:t>
            </a:r>
          </a:p>
          <a:p>
            <a:pPr eaLnBrk="1" hangingPunct="1">
              <a:spcBef>
                <a:spcPct val="2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需时间：</a:t>
            </a:r>
          </a:p>
        </p:txBody>
      </p:sp>
      <p:sp>
        <p:nvSpPr>
          <p:cNvPr id="74761" name="Rectangle 9"/>
          <p:cNvSpPr>
            <a:spLocks noChangeArrowheads="1"/>
          </p:cNvSpPr>
          <p:nvPr/>
        </p:nvSpPr>
        <p:spPr bwMode="auto">
          <a:xfrm>
            <a:off x="4211638" y="3068638"/>
            <a:ext cx="39243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波动方程为：</a:t>
            </a:r>
          </a:p>
        </p:txBody>
      </p:sp>
      <p:graphicFrame>
        <p:nvGraphicFramePr>
          <p:cNvPr id="74762" name="Object 10"/>
          <p:cNvGraphicFramePr>
            <a:graphicFrameLocks noChangeAspect="1"/>
          </p:cNvGraphicFramePr>
          <p:nvPr/>
        </p:nvGraphicFramePr>
        <p:xfrm>
          <a:off x="3998913" y="3619500"/>
          <a:ext cx="1147762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45" name="Equation" r:id="rId9" imgW="863225" imgH="495085" progId="Equation.DSMT4">
                  <p:embed/>
                </p:oleObj>
              </mc:Choice>
              <mc:Fallback>
                <p:oleObj name="Equation" r:id="rId9" imgW="863225" imgH="495085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8913" y="3619500"/>
                        <a:ext cx="1147762" cy="85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4716463" y="1560513"/>
            <a:ext cx="3976687" cy="1508125"/>
            <a:chOff x="2971" y="983"/>
            <a:chExt cx="2505" cy="950"/>
          </a:xfrm>
        </p:grpSpPr>
        <p:sp>
          <p:nvSpPr>
            <p:cNvPr id="26640" name="Line 12"/>
            <p:cNvSpPr>
              <a:spLocks noChangeShapeType="1"/>
            </p:cNvSpPr>
            <p:nvPr/>
          </p:nvSpPr>
          <p:spPr bwMode="auto">
            <a:xfrm>
              <a:off x="3220" y="1534"/>
              <a:ext cx="2256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641" name="Line 13"/>
            <p:cNvSpPr>
              <a:spLocks noChangeShapeType="1"/>
            </p:cNvSpPr>
            <p:nvPr/>
          </p:nvSpPr>
          <p:spPr bwMode="auto">
            <a:xfrm flipH="1" flipV="1">
              <a:off x="3220" y="1006"/>
              <a:ext cx="0" cy="52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6642" name="Line 14"/>
            <p:cNvSpPr>
              <a:spLocks noChangeShapeType="1"/>
            </p:cNvSpPr>
            <p:nvPr/>
          </p:nvSpPr>
          <p:spPr bwMode="auto">
            <a:xfrm>
              <a:off x="3604" y="1102"/>
              <a:ext cx="624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aphicFrame>
          <p:nvGraphicFramePr>
            <p:cNvPr id="26643" name="Object 14"/>
            <p:cNvGraphicFramePr>
              <a:graphicFrameLocks noChangeAspect="1"/>
            </p:cNvGraphicFramePr>
            <p:nvPr/>
          </p:nvGraphicFramePr>
          <p:xfrm>
            <a:off x="4372" y="1006"/>
            <a:ext cx="232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846" name="Equation" r:id="rId11" imgW="126835" imgH="139518" progId="Equation.DSMT4">
                    <p:embed/>
                  </p:oleObj>
                </mc:Choice>
                <mc:Fallback>
                  <p:oleObj name="Equation" r:id="rId11" imgW="126835" imgH="139518" progId="Equation.DSMT4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72" y="1006"/>
                          <a:ext cx="232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44" name="Oval 16"/>
            <p:cNvSpPr>
              <a:spLocks noChangeArrowheads="1"/>
            </p:cNvSpPr>
            <p:nvPr/>
          </p:nvSpPr>
          <p:spPr bwMode="auto">
            <a:xfrm>
              <a:off x="4084" y="1278"/>
              <a:ext cx="111" cy="463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graphicFrame>
          <p:nvGraphicFramePr>
            <p:cNvPr id="26645" name="Object 16"/>
            <p:cNvGraphicFramePr>
              <a:graphicFrameLocks noChangeAspect="1"/>
            </p:cNvGraphicFramePr>
            <p:nvPr/>
          </p:nvGraphicFramePr>
          <p:xfrm>
            <a:off x="3946" y="1207"/>
            <a:ext cx="168" cy="2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847" name="Equation" r:id="rId13" imgW="203112" imgH="241195" progId="Equation.DSMT4">
                    <p:embed/>
                  </p:oleObj>
                </mc:Choice>
                <mc:Fallback>
                  <p:oleObj name="Equation" r:id="rId13" imgW="203112" imgH="241195" progId="Equation.DSMT4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46" y="1207"/>
                          <a:ext cx="168" cy="2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46" name="Object 17"/>
            <p:cNvGraphicFramePr>
              <a:graphicFrameLocks noChangeAspect="1"/>
            </p:cNvGraphicFramePr>
            <p:nvPr/>
          </p:nvGraphicFramePr>
          <p:xfrm>
            <a:off x="5216" y="1598"/>
            <a:ext cx="136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848" name="Equation" r:id="rId15" imgW="215619" imgH="215619" progId="Equation.DSMT4">
                    <p:embed/>
                  </p:oleObj>
                </mc:Choice>
                <mc:Fallback>
                  <p:oleObj name="Equation" r:id="rId15" imgW="215619" imgH="215619" progId="Equation.DSMT4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16" y="1598"/>
                          <a:ext cx="136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47" name="Object 18"/>
            <p:cNvGraphicFramePr>
              <a:graphicFrameLocks noChangeAspect="1"/>
            </p:cNvGraphicFramePr>
            <p:nvPr/>
          </p:nvGraphicFramePr>
          <p:xfrm>
            <a:off x="2971" y="983"/>
            <a:ext cx="192" cy="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849" name="Equation" r:id="rId17" imgW="139579" imgH="164957" progId="Equation.DSMT4">
                    <p:embed/>
                  </p:oleObj>
                </mc:Choice>
                <mc:Fallback>
                  <p:oleObj name="Equation" r:id="rId17" imgW="139579" imgH="164957" progId="Equation.DSMT4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1" y="983"/>
                          <a:ext cx="192" cy="2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48" name="Object 19"/>
            <p:cNvGraphicFramePr>
              <a:graphicFrameLocks noChangeAspect="1"/>
            </p:cNvGraphicFramePr>
            <p:nvPr/>
          </p:nvGraphicFramePr>
          <p:xfrm>
            <a:off x="2980" y="1438"/>
            <a:ext cx="174" cy="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850" name="Equation" r:id="rId19" imgW="126725" imgH="177415" progId="Equation.DSMT4">
                    <p:embed/>
                  </p:oleObj>
                </mc:Choice>
                <mc:Fallback>
                  <p:oleObj name="Equation" r:id="rId19" imgW="126725" imgH="177415" progId="Equation.DSMT4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80" y="1438"/>
                          <a:ext cx="174" cy="2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49" name="Line 21"/>
            <p:cNvSpPr>
              <a:spLocks noChangeShapeType="1"/>
            </p:cNvSpPr>
            <p:nvPr/>
          </p:nvSpPr>
          <p:spPr bwMode="auto">
            <a:xfrm>
              <a:off x="3220" y="1678"/>
              <a:ext cx="912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aphicFrame>
          <p:nvGraphicFramePr>
            <p:cNvPr id="26650" name="Object 21"/>
            <p:cNvGraphicFramePr>
              <a:graphicFrameLocks noChangeAspect="1"/>
            </p:cNvGraphicFramePr>
            <p:nvPr/>
          </p:nvGraphicFramePr>
          <p:xfrm>
            <a:off x="3604" y="1582"/>
            <a:ext cx="17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851" r:id="rId21" imgW="241300" imgH="266700" progId="Equation.3">
                    <p:embed/>
                  </p:oleObj>
                </mc:Choice>
                <mc:Fallback>
                  <p:oleObj r:id="rId21" imgW="241300" imgH="266700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4" y="1582"/>
                          <a:ext cx="174" cy="192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51" name="Line 23"/>
            <p:cNvSpPr>
              <a:spLocks noChangeShapeType="1"/>
            </p:cNvSpPr>
            <p:nvPr/>
          </p:nvSpPr>
          <p:spPr bwMode="auto">
            <a:xfrm>
              <a:off x="3220" y="1534"/>
              <a:ext cx="0" cy="19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6652" name="Line 24"/>
            <p:cNvSpPr>
              <a:spLocks noChangeShapeType="1"/>
            </p:cNvSpPr>
            <p:nvPr/>
          </p:nvSpPr>
          <p:spPr bwMode="auto">
            <a:xfrm>
              <a:off x="4132" y="1534"/>
              <a:ext cx="0" cy="19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6653" name="Oval 26"/>
            <p:cNvSpPr>
              <a:spLocks noChangeArrowheads="1"/>
            </p:cNvSpPr>
            <p:nvPr/>
          </p:nvSpPr>
          <p:spPr bwMode="auto">
            <a:xfrm>
              <a:off x="4652" y="1290"/>
              <a:ext cx="48" cy="4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graphicFrame>
          <p:nvGraphicFramePr>
            <p:cNvPr id="26654" name="Object 25"/>
            <p:cNvGraphicFramePr>
              <a:graphicFrameLocks noChangeAspect="1"/>
            </p:cNvGraphicFramePr>
            <p:nvPr/>
          </p:nvGraphicFramePr>
          <p:xfrm>
            <a:off x="4604" y="1717"/>
            <a:ext cx="227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852" name="Equation" r:id="rId23" imgW="126835" imgH="139518" progId="Equation.DSMT4">
                    <p:embed/>
                  </p:oleObj>
                </mc:Choice>
                <mc:Fallback>
                  <p:oleObj name="Equation" r:id="rId23" imgW="126835" imgH="139518" progId="Equation.DSMT4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4" y="1717"/>
                          <a:ext cx="227" cy="2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4778" name="Text Box 28"/>
          <p:cNvSpPr txBox="1">
            <a:spLocks noChangeArrowheads="1"/>
          </p:cNvSpPr>
          <p:nvPr/>
        </p:nvSpPr>
        <p:spPr bwMode="auto">
          <a:xfrm>
            <a:off x="1116013" y="4638675"/>
            <a:ext cx="70564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楷体_GB2312" pitchFamily="49" charset="-122"/>
                <a:ea typeface="楷体_GB2312" pitchFamily="49" charset="-122"/>
              </a:rPr>
              <a:t>波动方程表达式还</a:t>
            </a:r>
            <a:r>
              <a:rPr lang="zh-CN" altLang="en-US" baseline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与坐标原点的选择</a:t>
            </a:r>
            <a:r>
              <a:rPr lang="zh-CN" altLang="en-US" baseline="0">
                <a:latin typeface="楷体_GB2312" pitchFamily="49" charset="-122"/>
                <a:ea typeface="楷体_GB2312" pitchFamily="49" charset="-122"/>
              </a:rPr>
              <a:t>有关。</a:t>
            </a:r>
          </a:p>
        </p:txBody>
      </p:sp>
      <p:sp>
        <p:nvSpPr>
          <p:cNvPr id="74779" name="Text Box 29"/>
          <p:cNvSpPr txBox="1">
            <a:spLocks noChangeArrowheads="1"/>
          </p:cNvSpPr>
          <p:nvPr/>
        </p:nvSpPr>
        <p:spPr bwMode="auto">
          <a:xfrm>
            <a:off x="576263" y="5362575"/>
            <a:ext cx="8351837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   总之，波动方程表达式</a:t>
            </a:r>
            <a:r>
              <a:rPr lang="zh-CN" altLang="en-US" baseline="0">
                <a:solidFill>
                  <a:srgbClr val="0000FF"/>
                </a:solidFill>
                <a:latin typeface="Times New Roman" panose="02020603050405020304" pitchFamily="18" charset="0"/>
              </a:rPr>
              <a:t>与坐标轴、坐标原点</a:t>
            </a:r>
            <a:br>
              <a:rPr lang="zh-CN" altLang="en-US" baseline="0">
                <a:solidFill>
                  <a:srgbClr val="0000FF"/>
                </a:solidFill>
                <a:latin typeface="Times New Roman" panose="02020603050405020304" pitchFamily="18" charset="0"/>
              </a:rPr>
            </a:br>
            <a:r>
              <a:rPr lang="zh-CN" altLang="en-US" baseline="0">
                <a:latin typeface="Times New Roman" panose="02020603050405020304" pitchFamily="18" charset="0"/>
              </a:rPr>
              <a:t>   的选择有关。     </a:t>
            </a:r>
          </a:p>
        </p:txBody>
      </p:sp>
      <p:sp>
        <p:nvSpPr>
          <p:cNvPr id="74780" name="Text Box 30"/>
          <p:cNvSpPr txBox="1">
            <a:spLocks noChangeArrowheads="1"/>
          </p:cNvSpPr>
          <p:nvPr/>
        </p:nvSpPr>
        <p:spPr bwMode="auto">
          <a:xfrm>
            <a:off x="1313267" y="2032001"/>
            <a:ext cx="36353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任选一点 </a:t>
            </a:r>
            <a:r>
              <a:rPr lang="zh-CN" altLang="en-US" i="1" baseline="0"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26639" name="Text Box 31"/>
          <p:cNvSpPr txBox="1">
            <a:spLocks noChangeArrowheads="1"/>
          </p:cNvSpPr>
          <p:nvPr/>
        </p:nvSpPr>
        <p:spPr bwMode="auto">
          <a:xfrm>
            <a:off x="8655050" y="640080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aseline="0">
                <a:latin typeface="Times New Roman" panose="02020603050405020304" pitchFamily="18" charset="0"/>
              </a:rPr>
              <a:t>13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74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4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75"/>
                                        <p:tgtEl>
                                          <p:spTgt spid="74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75"/>
                                        <p:tgtEl>
                                          <p:spTgt spid="74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75"/>
                                        <p:tgtEl>
                                          <p:spTgt spid="74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75"/>
                                        <p:tgtEl>
                                          <p:spTgt spid="74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74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75"/>
                                        <p:tgtEl>
                                          <p:spTgt spid="74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2" dur="500"/>
                                        <p:tgtEl>
                                          <p:spTgt spid="74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4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74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4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4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47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47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4" grpId="0" autoUpdateAnimBg="0"/>
      <p:bldP spid="74756" grpId="0" autoUpdateAnimBg="0"/>
      <p:bldP spid="74757" grpId="0" autoUpdateAnimBg="0"/>
      <p:bldP spid="74760" grpId="0" autoUpdateAnimBg="0"/>
      <p:bldP spid="74761" grpId="0" autoUpdateAnimBg="0"/>
      <p:bldP spid="74778" grpId="0" autoUpdateAnimBg="0"/>
      <p:bldP spid="74779" grpId="0" autoUpdateAnimBg="0"/>
      <p:bldP spid="74780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778" name="Object 2"/>
          <p:cNvGraphicFramePr>
            <a:graphicFrameLocks noChangeAspect="1"/>
          </p:cNvGraphicFramePr>
          <p:nvPr/>
        </p:nvGraphicFramePr>
        <p:xfrm>
          <a:off x="835025" y="3090863"/>
          <a:ext cx="4071938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75" name="Equation" r:id="rId3" imgW="2565400" imgH="292100" progId="Equation.DSMT4">
                  <p:embed/>
                </p:oleObj>
              </mc:Choice>
              <mc:Fallback>
                <p:oleObj name="Equation" r:id="rId3" imgW="2565400" imgH="2921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025" y="3090863"/>
                        <a:ext cx="4071938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1" name="Text Box 2"/>
          <p:cNvSpPr txBox="1">
            <a:spLocks noChangeArrowheads="1"/>
          </p:cNvSpPr>
          <p:nvPr/>
        </p:nvSpPr>
        <p:spPr bwMode="auto">
          <a:xfrm>
            <a:off x="649288" y="404813"/>
            <a:ext cx="76676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例3.  若是下图情况，波动方程如何？</a:t>
            </a:r>
            <a:endParaRPr lang="zh-CN" altLang="en-US" sz="2400" b="0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75780" name="Object 4"/>
          <p:cNvGraphicFramePr>
            <a:graphicFrameLocks noChangeAspect="1"/>
          </p:cNvGraphicFramePr>
          <p:nvPr/>
        </p:nvGraphicFramePr>
        <p:xfrm>
          <a:off x="3073400" y="2955925"/>
          <a:ext cx="962025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76" name="Equation" r:id="rId5" imgW="1155700" imgH="673100" progId="Equation.DSMT4">
                  <p:embed/>
                </p:oleObj>
              </mc:Choice>
              <mc:Fallback>
                <p:oleObj name="Equation" r:id="rId5" imgW="1155700" imgH="6731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3400" y="2955925"/>
                        <a:ext cx="962025" cy="744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9" name="Oval 5"/>
          <p:cNvSpPr>
            <a:spLocks noChangeArrowheads="1"/>
          </p:cNvSpPr>
          <p:nvPr/>
        </p:nvSpPr>
        <p:spPr bwMode="auto">
          <a:xfrm>
            <a:off x="1512888" y="1952625"/>
            <a:ext cx="76200" cy="736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graphicFrame>
        <p:nvGraphicFramePr>
          <p:cNvPr id="26630" name="Object 6"/>
          <p:cNvGraphicFramePr>
            <a:graphicFrameLocks noChangeAspect="1"/>
          </p:cNvGraphicFramePr>
          <p:nvPr/>
        </p:nvGraphicFramePr>
        <p:xfrm>
          <a:off x="1258888" y="2492375"/>
          <a:ext cx="261937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77" name="Equation" r:id="rId7" imgW="126835" imgH="139518" progId="Equation.DSMT4">
                  <p:embed/>
                </p:oleObj>
              </mc:Choice>
              <mc:Fallback>
                <p:oleObj name="Equation" r:id="rId7" imgW="126835" imgH="139518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492375"/>
                        <a:ext cx="261937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5" name="Oval 8"/>
          <p:cNvSpPr>
            <a:spLocks noChangeArrowheads="1"/>
          </p:cNvSpPr>
          <p:nvPr/>
        </p:nvSpPr>
        <p:spPr bwMode="auto">
          <a:xfrm flipV="1">
            <a:off x="3189288" y="1952625"/>
            <a:ext cx="76200" cy="73660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graphicFrame>
        <p:nvGraphicFramePr>
          <p:cNvPr id="27656" name="Object 8"/>
          <p:cNvGraphicFramePr>
            <a:graphicFrameLocks noChangeAspect="1"/>
          </p:cNvGraphicFramePr>
          <p:nvPr/>
        </p:nvGraphicFramePr>
        <p:xfrm>
          <a:off x="3195638" y="1881188"/>
          <a:ext cx="223837" cy="246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78" name="Equation" r:id="rId9" imgW="126835" imgH="139518" progId="Equation.DSMT4">
                  <p:embed/>
                </p:oleObj>
              </mc:Choice>
              <mc:Fallback>
                <p:oleObj name="Equation" r:id="rId9" imgW="126835" imgH="139518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5638" y="1881188"/>
                        <a:ext cx="223837" cy="246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5" name="Object 9"/>
          <p:cNvGraphicFramePr>
            <a:graphicFrameLocks noChangeAspect="1"/>
          </p:cNvGraphicFramePr>
          <p:nvPr/>
        </p:nvGraphicFramePr>
        <p:xfrm>
          <a:off x="792163" y="3821113"/>
          <a:ext cx="4149725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79" name="Equation" r:id="rId11" imgW="3429000" imgH="393700" progId="Equation.DSMT4">
                  <p:embed/>
                </p:oleObj>
              </mc:Choice>
              <mc:Fallback>
                <p:oleObj name="Equation" r:id="rId11" imgW="3429000" imgH="3937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163" y="3821113"/>
                        <a:ext cx="4149725" cy="490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6" name="Object 10"/>
          <p:cNvGraphicFramePr>
            <a:graphicFrameLocks noChangeAspect="1"/>
          </p:cNvGraphicFramePr>
          <p:nvPr/>
        </p:nvGraphicFramePr>
        <p:xfrm>
          <a:off x="2925763" y="3673475"/>
          <a:ext cx="1065212" cy="79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80" name="Equation" r:id="rId13" imgW="1206500" imgH="673100" progId="Equation.DSMT4">
                  <p:embed/>
                </p:oleObj>
              </mc:Choice>
              <mc:Fallback>
                <p:oleObj name="Equation" r:id="rId13" imgW="1206500" imgH="6731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5763" y="3673475"/>
                        <a:ext cx="1065212" cy="795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9" name="Object 11"/>
          <p:cNvGraphicFramePr>
            <a:graphicFrameLocks noChangeAspect="1"/>
          </p:cNvGraphicFramePr>
          <p:nvPr/>
        </p:nvGraphicFramePr>
        <p:xfrm>
          <a:off x="4895850" y="1557338"/>
          <a:ext cx="3024188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81" name="Equation" r:id="rId15" imgW="2438400" imgH="431800" progId="Equation.DSMT4">
                  <p:embed/>
                </p:oleObj>
              </mc:Choice>
              <mc:Fallback>
                <p:oleObj name="Equation" r:id="rId15" imgW="2438400" imgH="4318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5850" y="1557338"/>
                        <a:ext cx="3024188" cy="54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788" name="Line 13"/>
          <p:cNvSpPr>
            <a:spLocks noChangeShapeType="1"/>
          </p:cNvSpPr>
          <p:nvPr/>
        </p:nvSpPr>
        <p:spPr bwMode="auto">
          <a:xfrm>
            <a:off x="3811588" y="2352675"/>
            <a:ext cx="2286000" cy="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661" name="Line 15"/>
          <p:cNvSpPr>
            <a:spLocks noChangeShapeType="1"/>
          </p:cNvSpPr>
          <p:nvPr/>
        </p:nvSpPr>
        <p:spPr bwMode="auto">
          <a:xfrm flipH="1">
            <a:off x="611188" y="2359025"/>
            <a:ext cx="32766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662" name="Line 16"/>
          <p:cNvSpPr>
            <a:spLocks noChangeShapeType="1"/>
          </p:cNvSpPr>
          <p:nvPr/>
        </p:nvSpPr>
        <p:spPr bwMode="auto">
          <a:xfrm flipV="1">
            <a:off x="3887788" y="1063625"/>
            <a:ext cx="0" cy="12954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663" name="Line 17"/>
          <p:cNvSpPr>
            <a:spLocks noChangeShapeType="1"/>
          </p:cNvSpPr>
          <p:nvPr/>
        </p:nvSpPr>
        <p:spPr bwMode="auto">
          <a:xfrm>
            <a:off x="1677988" y="1520825"/>
            <a:ext cx="1066800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664" name="Oval 18"/>
          <p:cNvSpPr>
            <a:spLocks noChangeArrowheads="1"/>
          </p:cNvSpPr>
          <p:nvPr/>
        </p:nvSpPr>
        <p:spPr bwMode="auto">
          <a:xfrm>
            <a:off x="2592388" y="1952625"/>
            <a:ext cx="76200" cy="73660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graphicFrame>
        <p:nvGraphicFramePr>
          <p:cNvPr id="27665" name="Object 17"/>
          <p:cNvGraphicFramePr>
            <a:graphicFrameLocks noChangeAspect="1"/>
          </p:cNvGraphicFramePr>
          <p:nvPr/>
        </p:nvGraphicFramePr>
        <p:xfrm>
          <a:off x="2411413" y="1736725"/>
          <a:ext cx="2667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82" name="Equation" r:id="rId17" imgW="266353" imgH="317087" progId="Equation.DSMT4">
                  <p:embed/>
                </p:oleObj>
              </mc:Choice>
              <mc:Fallback>
                <p:oleObj name="Equation" r:id="rId17" imgW="266353" imgH="317087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1736725"/>
                        <a:ext cx="2667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66" name="Line 20"/>
          <p:cNvSpPr>
            <a:spLocks noChangeShapeType="1"/>
          </p:cNvSpPr>
          <p:nvPr/>
        </p:nvSpPr>
        <p:spPr bwMode="auto">
          <a:xfrm flipH="1">
            <a:off x="2592388" y="2663825"/>
            <a:ext cx="457200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667" name="Line 21"/>
          <p:cNvSpPr>
            <a:spLocks noChangeShapeType="1"/>
          </p:cNvSpPr>
          <p:nvPr/>
        </p:nvSpPr>
        <p:spPr bwMode="auto">
          <a:xfrm>
            <a:off x="3430588" y="2663825"/>
            <a:ext cx="457200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aphicFrame>
        <p:nvGraphicFramePr>
          <p:cNvPr id="27668" name="Object 20"/>
          <p:cNvGraphicFramePr>
            <a:graphicFrameLocks noChangeAspect="1"/>
          </p:cNvGraphicFramePr>
          <p:nvPr/>
        </p:nvGraphicFramePr>
        <p:xfrm>
          <a:off x="3132138" y="2601913"/>
          <a:ext cx="242887" cy="28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83" name="Equation" r:id="rId19" imgW="139579" imgH="164957" progId="Equation.DSMT4">
                  <p:embed/>
                </p:oleObj>
              </mc:Choice>
              <mc:Fallback>
                <p:oleObj name="Equation" r:id="rId19" imgW="139579" imgH="164957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2601913"/>
                        <a:ext cx="242887" cy="287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69" name="Object 21"/>
          <p:cNvGraphicFramePr>
            <a:graphicFrameLocks noChangeAspect="1"/>
          </p:cNvGraphicFramePr>
          <p:nvPr/>
        </p:nvGraphicFramePr>
        <p:xfrm>
          <a:off x="503238" y="2492375"/>
          <a:ext cx="29527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84" name="Equation" r:id="rId21" imgW="126835" imgH="139518" progId="Equation.DSMT4">
                  <p:embed/>
                </p:oleObj>
              </mc:Choice>
              <mc:Fallback>
                <p:oleObj name="Equation" r:id="rId21" imgW="126835" imgH="139518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238" y="2492375"/>
                        <a:ext cx="295275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70" name="Object 22"/>
          <p:cNvGraphicFramePr>
            <a:graphicFrameLocks noChangeAspect="1"/>
          </p:cNvGraphicFramePr>
          <p:nvPr/>
        </p:nvGraphicFramePr>
        <p:xfrm>
          <a:off x="3492500" y="1063625"/>
          <a:ext cx="29527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85" name="Equation" r:id="rId23" imgW="139579" imgH="164957" progId="Equation.DSMT4">
                  <p:embed/>
                </p:oleObj>
              </mc:Choice>
              <mc:Fallback>
                <p:oleObj name="Equation" r:id="rId23" imgW="139579" imgH="164957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1063625"/>
                        <a:ext cx="29527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71" name="Object 23"/>
          <p:cNvGraphicFramePr>
            <a:graphicFrameLocks noChangeAspect="1"/>
          </p:cNvGraphicFramePr>
          <p:nvPr/>
        </p:nvGraphicFramePr>
        <p:xfrm>
          <a:off x="2814638" y="1328738"/>
          <a:ext cx="30162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86" name="Equation" r:id="rId25" imgW="126835" imgH="139518" progId="Equation.DSMT4">
                  <p:embed/>
                </p:oleObj>
              </mc:Choice>
              <mc:Fallback>
                <p:oleObj name="Equation" r:id="rId25" imgW="126835" imgH="139518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4638" y="1328738"/>
                        <a:ext cx="301625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72" name="Line 26"/>
          <p:cNvSpPr>
            <a:spLocks noChangeShapeType="1"/>
          </p:cNvSpPr>
          <p:nvPr/>
        </p:nvSpPr>
        <p:spPr bwMode="auto">
          <a:xfrm>
            <a:off x="2592388" y="2359025"/>
            <a:ext cx="0" cy="53340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673" name="Line 27"/>
          <p:cNvSpPr>
            <a:spLocks noChangeShapeType="1"/>
          </p:cNvSpPr>
          <p:nvPr/>
        </p:nvSpPr>
        <p:spPr bwMode="auto">
          <a:xfrm>
            <a:off x="3887788" y="2435225"/>
            <a:ext cx="0" cy="38100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aphicFrame>
        <p:nvGraphicFramePr>
          <p:cNvPr id="27674" name="Object 26"/>
          <p:cNvGraphicFramePr>
            <a:graphicFrameLocks noChangeAspect="1"/>
          </p:cNvGraphicFramePr>
          <p:nvPr/>
        </p:nvGraphicFramePr>
        <p:xfrm>
          <a:off x="3932238" y="2428875"/>
          <a:ext cx="27622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87" name="Equation" r:id="rId27" imgW="126725" imgH="177415" progId="Equation.DSMT4">
                  <p:embed/>
                </p:oleObj>
              </mc:Choice>
              <mc:Fallback>
                <p:oleObj name="Equation" r:id="rId27" imgW="126725" imgH="177415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2238" y="2428875"/>
                        <a:ext cx="276225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806" name="Object 30"/>
          <p:cNvGraphicFramePr>
            <a:graphicFrameLocks noChangeAspect="1"/>
          </p:cNvGraphicFramePr>
          <p:nvPr/>
        </p:nvGraphicFramePr>
        <p:xfrm>
          <a:off x="839788" y="4611688"/>
          <a:ext cx="4067175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88" name="Equation" r:id="rId29" imgW="3606800" imgH="393700" progId="Equation.DSMT4">
                  <p:embed/>
                </p:oleObj>
              </mc:Choice>
              <mc:Fallback>
                <p:oleObj name="Equation" r:id="rId29" imgW="3606800" imgH="393700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9788" y="4611688"/>
                        <a:ext cx="4067175" cy="490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807" name="Object 31"/>
          <p:cNvGraphicFramePr>
            <a:graphicFrameLocks noChangeAspect="1"/>
          </p:cNvGraphicFramePr>
          <p:nvPr/>
        </p:nvGraphicFramePr>
        <p:xfrm>
          <a:off x="2854325" y="4468813"/>
          <a:ext cx="1114425" cy="76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89" name="Equation" r:id="rId31" imgW="1167893" imgH="672808" progId="Equation.DSMT4">
                  <p:embed/>
                </p:oleObj>
              </mc:Choice>
              <mc:Fallback>
                <p:oleObj name="Equation" r:id="rId31" imgW="1167893" imgH="672808" progId="Equation.DSMT4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4325" y="4468813"/>
                        <a:ext cx="1114425" cy="760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808" name="Rectangle 34"/>
          <p:cNvSpPr>
            <a:spLocks noChangeArrowheads="1"/>
          </p:cNvSpPr>
          <p:nvPr/>
        </p:nvSpPr>
        <p:spPr bwMode="auto">
          <a:xfrm>
            <a:off x="3413125" y="4492625"/>
            <a:ext cx="304800" cy="3365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b="0" baseline="0">
                <a:solidFill>
                  <a:srgbClr val="FF0000"/>
                </a:solidFill>
              </a:rPr>
              <a:t>—</a:t>
            </a:r>
          </a:p>
        </p:txBody>
      </p:sp>
      <p:sp>
        <p:nvSpPr>
          <p:cNvPr id="75809" name="Text Box 35"/>
          <p:cNvSpPr txBox="1">
            <a:spLocks noChangeArrowheads="1"/>
          </p:cNvSpPr>
          <p:nvPr/>
        </p:nvSpPr>
        <p:spPr bwMode="auto">
          <a:xfrm>
            <a:off x="850900" y="5408613"/>
            <a:ext cx="8077200" cy="107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任意点比参考点</a:t>
            </a:r>
            <a:r>
              <a:rPr lang="zh-CN" altLang="en-US" baseline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晚</a:t>
            </a: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振动，“ </a:t>
            </a:r>
            <a:r>
              <a:rPr lang="zh-CN" altLang="en-US" i="1" baseline="0">
                <a:latin typeface="Times New Roman" panose="02020603050405020304" pitchFamily="18" charset="0"/>
                <a:ea typeface="楷体_GB2312" pitchFamily="49" charset="-122"/>
              </a:rPr>
              <a:t>t </a:t>
            </a: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” 中</a:t>
            </a:r>
            <a:r>
              <a:rPr lang="zh-CN" altLang="en-US" baseline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减去传播时间</a:t>
            </a: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；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任意点比参考点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早</a:t>
            </a: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振动，“ </a:t>
            </a:r>
            <a:r>
              <a:rPr lang="zh-CN" altLang="en-US" i="1" baseline="0">
                <a:latin typeface="Times New Roman" panose="02020603050405020304" pitchFamily="18" charset="0"/>
                <a:ea typeface="楷体_GB2312" pitchFamily="49" charset="-122"/>
              </a:rPr>
              <a:t>t </a:t>
            </a: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” 中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加上传播时间</a:t>
            </a: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。</a:t>
            </a:r>
          </a:p>
        </p:txBody>
      </p:sp>
      <p:sp>
        <p:nvSpPr>
          <p:cNvPr id="75810" name="AutoShape 37"/>
          <p:cNvSpPr>
            <a:spLocks/>
          </p:cNvSpPr>
          <p:nvPr/>
        </p:nvSpPr>
        <p:spPr bwMode="auto">
          <a:xfrm>
            <a:off x="4978400" y="3316288"/>
            <a:ext cx="252413" cy="1584325"/>
          </a:xfrm>
          <a:prstGeom prst="rightBrace">
            <a:avLst>
              <a:gd name="adj1" fmla="val 52306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  <p:graphicFrame>
        <p:nvGraphicFramePr>
          <p:cNvPr id="75811" name="Object 35"/>
          <p:cNvGraphicFramePr>
            <a:graphicFrameLocks noChangeAspect="1"/>
          </p:cNvGraphicFramePr>
          <p:nvPr/>
        </p:nvGraphicFramePr>
        <p:xfrm>
          <a:off x="5256213" y="3681413"/>
          <a:ext cx="3552825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90" name="Equation" r:id="rId33" imgW="2387600" imgH="495300" progId="Equation.DSMT4">
                  <p:embed/>
                </p:oleObj>
              </mc:Choice>
              <mc:Fallback>
                <p:oleObj name="Equation" r:id="rId33" imgW="2387600" imgH="495300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6213" y="3681413"/>
                        <a:ext cx="3552825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81" name="Text Box 39"/>
          <p:cNvSpPr txBox="1">
            <a:spLocks noChangeArrowheads="1"/>
          </p:cNvSpPr>
          <p:nvPr/>
        </p:nvSpPr>
        <p:spPr bwMode="auto">
          <a:xfrm>
            <a:off x="4572000" y="1062038"/>
            <a:ext cx="4572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已知</a:t>
            </a:r>
            <a:r>
              <a:rPr lang="zh-CN" altLang="en-US" i="1" baseline="0">
                <a:latin typeface="Times New Roman" panose="02020603050405020304" pitchFamily="18" charset="0"/>
              </a:rPr>
              <a:t>p</a:t>
            </a:r>
            <a:r>
              <a:rPr lang="zh-CN" altLang="en-US" baseline="0">
                <a:latin typeface="Times New Roman" panose="02020603050405020304" pitchFamily="18" charset="0"/>
              </a:rPr>
              <a:t>点的振动方程为</a:t>
            </a:r>
          </a:p>
        </p:txBody>
      </p:sp>
      <p:sp>
        <p:nvSpPr>
          <p:cNvPr id="27682" name="Text Box 40"/>
          <p:cNvSpPr txBox="1">
            <a:spLocks noChangeArrowheads="1"/>
          </p:cNvSpPr>
          <p:nvPr/>
        </p:nvSpPr>
        <p:spPr bwMode="auto">
          <a:xfrm>
            <a:off x="8640763" y="640080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aseline="0">
                <a:latin typeface="Times New Roman" panose="02020603050405020304" pitchFamily="18" charset="0"/>
              </a:rPr>
              <a:t>14</a:t>
            </a:r>
          </a:p>
        </p:txBody>
      </p:sp>
      <p:grpSp>
        <p:nvGrpSpPr>
          <p:cNvPr id="2" name="Group 39"/>
          <p:cNvGrpSpPr>
            <a:grpSpLocks/>
          </p:cNvGrpSpPr>
          <p:nvPr/>
        </p:nvGrpSpPr>
        <p:grpSpPr bwMode="auto">
          <a:xfrm>
            <a:off x="4824413" y="2312988"/>
            <a:ext cx="293687" cy="503237"/>
            <a:chOff x="3039" y="1457"/>
            <a:chExt cx="185" cy="317"/>
          </a:xfrm>
        </p:grpSpPr>
        <p:graphicFrame>
          <p:nvGraphicFramePr>
            <p:cNvPr id="27684" name="Object 29"/>
            <p:cNvGraphicFramePr>
              <a:graphicFrameLocks noChangeAspect="1"/>
            </p:cNvGraphicFramePr>
            <p:nvPr/>
          </p:nvGraphicFramePr>
          <p:xfrm>
            <a:off x="3039" y="1570"/>
            <a:ext cx="185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991" name="Equation" r:id="rId35" imgW="126835" imgH="139518" progId="Equation.DSMT4">
                    <p:embed/>
                  </p:oleObj>
                </mc:Choice>
                <mc:Fallback>
                  <p:oleObj name="Equation" r:id="rId35" imgW="126835" imgH="139518" progId="Equation.DSMT4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39" y="1570"/>
                          <a:ext cx="185" cy="2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685" name="Oval 38"/>
            <p:cNvSpPr>
              <a:spLocks noChangeArrowheads="1"/>
            </p:cNvSpPr>
            <p:nvPr/>
          </p:nvSpPr>
          <p:spPr bwMode="auto">
            <a:xfrm>
              <a:off x="3107" y="1457"/>
              <a:ext cx="68" cy="68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3333FF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5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5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75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5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5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8" dur="500"/>
                                        <p:tgtEl>
                                          <p:spTgt spid="75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5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75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3" dur="500"/>
                                        <p:tgtEl>
                                          <p:spTgt spid="75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75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75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 animBg="1"/>
      <p:bldP spid="75788" grpId="0" animBg="1"/>
      <p:bldP spid="75808" grpId="0" animBg="1" autoUpdateAnimBg="0"/>
      <p:bldP spid="75809" grpId="0" autoUpdateAnimBg="0"/>
      <p:bldP spid="75810" grpId="0" animBg="1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ext Box 2"/>
          <p:cNvSpPr txBox="1">
            <a:spLocks noChangeArrowheads="1"/>
          </p:cNvSpPr>
          <p:nvPr/>
        </p:nvSpPr>
        <p:spPr bwMode="auto">
          <a:xfrm>
            <a:off x="719138" y="1125538"/>
            <a:ext cx="67691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1</a:t>
            </a:r>
            <a:r>
              <a:rPr lang="zh-CN" altLang="en-US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º</a:t>
            </a:r>
            <a:r>
              <a:rPr lang="zh-CN" altLang="en-US" baseline="30000">
                <a:latin typeface="Times New Roman" panose="02020603050405020304" pitchFamily="18" charset="0"/>
              </a:rPr>
              <a:t> </a:t>
            </a:r>
            <a:r>
              <a:rPr lang="zh-CN" altLang="en-US" baseline="0">
                <a:latin typeface="Times New Roman" panose="02020603050405020304" pitchFamily="18" charset="0"/>
              </a:rPr>
              <a:t>平面余弦波动方程还有其它形式</a:t>
            </a:r>
          </a:p>
        </p:txBody>
      </p:sp>
      <p:sp>
        <p:nvSpPr>
          <p:cNvPr id="76803" name="Text Box 3"/>
          <p:cNvSpPr txBox="1">
            <a:spLocks noChangeArrowheads="1"/>
          </p:cNvSpPr>
          <p:nvPr/>
        </p:nvSpPr>
        <p:spPr bwMode="auto">
          <a:xfrm>
            <a:off x="1187450" y="1724025"/>
            <a:ext cx="18716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由</a:t>
            </a:r>
          </a:p>
        </p:txBody>
      </p:sp>
      <p:graphicFrame>
        <p:nvGraphicFramePr>
          <p:cNvPr id="76804" name="Object 4"/>
          <p:cNvGraphicFramePr>
            <a:graphicFrameLocks noChangeAspect="1"/>
          </p:cNvGraphicFramePr>
          <p:nvPr/>
        </p:nvGraphicFramePr>
        <p:xfrm>
          <a:off x="2592388" y="303213"/>
          <a:ext cx="3600450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42" name="Equation" r:id="rId3" imgW="3276600" imgH="673100" progId="Equation.DSMT4">
                  <p:embed/>
                </p:oleObj>
              </mc:Choice>
              <mc:Fallback>
                <p:oleObj name="Equation" r:id="rId3" imgW="3276600" imgH="6731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2388" y="303213"/>
                        <a:ext cx="3600450" cy="785812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05" name="Text Box 5"/>
          <p:cNvSpPr txBox="1">
            <a:spLocks noChangeArrowheads="1"/>
          </p:cNvSpPr>
          <p:nvPr/>
        </p:nvSpPr>
        <p:spPr bwMode="auto">
          <a:xfrm>
            <a:off x="4427538" y="1724025"/>
            <a:ext cx="3276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还有以下形式：</a:t>
            </a:r>
            <a:endParaRPr lang="zh-CN" altLang="en-US" sz="2000" b="0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76806" name="Object 6"/>
          <p:cNvGraphicFramePr>
            <a:graphicFrameLocks noChangeAspect="1"/>
          </p:cNvGraphicFramePr>
          <p:nvPr/>
        </p:nvGraphicFramePr>
        <p:xfrm>
          <a:off x="2022475" y="2335213"/>
          <a:ext cx="3811588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43" name="Equation" r:id="rId5" imgW="3543300" imgH="673100" progId="Equation.DSMT4">
                  <p:embed/>
                </p:oleObj>
              </mc:Choice>
              <mc:Fallback>
                <p:oleObj name="Equation" r:id="rId5" imgW="3543300" imgH="6731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2475" y="2335213"/>
                        <a:ext cx="3811588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7" name="Object 7"/>
          <p:cNvGraphicFramePr>
            <a:graphicFrameLocks noChangeAspect="1"/>
          </p:cNvGraphicFramePr>
          <p:nvPr/>
        </p:nvGraphicFramePr>
        <p:xfrm>
          <a:off x="1987550" y="3067050"/>
          <a:ext cx="3881438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44" name="Equation" r:id="rId7" imgW="3568700" imgH="673100" progId="Equation.DSMT4">
                  <p:embed/>
                </p:oleObj>
              </mc:Choice>
              <mc:Fallback>
                <p:oleObj name="Equation" r:id="rId7" imgW="3568700" imgH="6731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7550" y="3067050"/>
                        <a:ext cx="3881438" cy="79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8" name="Object 8"/>
          <p:cNvGraphicFramePr>
            <a:graphicFrameLocks noChangeAspect="1"/>
          </p:cNvGraphicFramePr>
          <p:nvPr/>
        </p:nvGraphicFramePr>
        <p:xfrm>
          <a:off x="1985963" y="3824288"/>
          <a:ext cx="38481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45" name="Equation" r:id="rId9" imgW="3594100" imgH="673100" progId="Equation.DSMT4">
                  <p:embed/>
                </p:oleObj>
              </mc:Choice>
              <mc:Fallback>
                <p:oleObj name="Equation" r:id="rId9" imgW="3594100" imgH="6731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5963" y="3824288"/>
                        <a:ext cx="3848100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9" name="Object 9"/>
          <p:cNvGraphicFramePr>
            <a:graphicFrameLocks noChangeAspect="1"/>
          </p:cNvGraphicFramePr>
          <p:nvPr/>
        </p:nvGraphicFramePr>
        <p:xfrm>
          <a:off x="1949450" y="4595813"/>
          <a:ext cx="3956050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46" name="Equation" r:id="rId11" imgW="3594100" imgH="673100" progId="Equation.DSMT4">
                  <p:embed/>
                </p:oleObj>
              </mc:Choice>
              <mc:Fallback>
                <p:oleObj name="Equation" r:id="rId11" imgW="3594100" imgH="6731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9450" y="4595813"/>
                        <a:ext cx="3956050" cy="776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10" name="Text Box 10"/>
          <p:cNvSpPr txBox="1">
            <a:spLocks noChangeArrowheads="1"/>
          </p:cNvSpPr>
          <p:nvPr/>
        </p:nvSpPr>
        <p:spPr bwMode="auto">
          <a:xfrm>
            <a:off x="431800" y="5322888"/>
            <a:ext cx="55451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   2</a:t>
            </a:r>
            <a:r>
              <a:rPr lang="zh-CN" altLang="en-US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º</a:t>
            </a:r>
            <a:r>
              <a:rPr lang="zh-CN" altLang="en-US" baseline="30000">
                <a:latin typeface="Times New Roman" panose="02020603050405020304" pitchFamily="18" charset="0"/>
              </a:rPr>
              <a:t>  </a:t>
            </a:r>
            <a:r>
              <a:rPr lang="zh-CN" altLang="en-US" baseline="0">
                <a:latin typeface="Times New Roman" panose="02020603050405020304" pitchFamily="18" charset="0"/>
              </a:rPr>
              <a:t>球面波波动方程</a:t>
            </a:r>
          </a:p>
        </p:txBody>
      </p:sp>
      <p:graphicFrame>
        <p:nvGraphicFramePr>
          <p:cNvPr id="76811" name="Object 11"/>
          <p:cNvGraphicFramePr>
            <a:graphicFrameLocks noChangeAspect="1"/>
          </p:cNvGraphicFramePr>
          <p:nvPr/>
        </p:nvGraphicFramePr>
        <p:xfrm>
          <a:off x="2647950" y="5749925"/>
          <a:ext cx="321945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47" name="Equation" r:id="rId13" imgW="2565400" imgH="673100" progId="Equation.DSMT4">
                  <p:embed/>
                </p:oleObj>
              </mc:Choice>
              <mc:Fallback>
                <p:oleObj name="Equation" r:id="rId13" imgW="2565400" imgH="6731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7950" y="5749925"/>
                        <a:ext cx="3219450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12" name="Object 12"/>
          <p:cNvGraphicFramePr>
            <a:graphicFrameLocks noChangeAspect="1"/>
          </p:cNvGraphicFramePr>
          <p:nvPr/>
        </p:nvGraphicFramePr>
        <p:xfrm>
          <a:off x="1708150" y="1670050"/>
          <a:ext cx="1114425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48" name="Equation" r:id="rId15" imgW="1066337" imgH="672808" progId="Equation.DSMT4">
                  <p:embed/>
                </p:oleObj>
              </mc:Choice>
              <mc:Fallback>
                <p:oleObj name="Equation" r:id="rId15" imgW="1066337" imgH="672808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8150" y="1670050"/>
                        <a:ext cx="1114425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13" name="Object 13"/>
          <p:cNvGraphicFramePr>
            <a:graphicFrameLocks noChangeAspect="1"/>
          </p:cNvGraphicFramePr>
          <p:nvPr/>
        </p:nvGraphicFramePr>
        <p:xfrm>
          <a:off x="3059113" y="1814513"/>
          <a:ext cx="1189037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49" name="Equation" r:id="rId17" imgW="1091726" imgH="317362" progId="Equation.DSMT4">
                  <p:embed/>
                </p:oleObj>
              </mc:Choice>
              <mc:Fallback>
                <p:oleObj name="Equation" r:id="rId17" imgW="1091726" imgH="317362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1814513"/>
                        <a:ext cx="1189037" cy="379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14" name="Object 14"/>
          <p:cNvGraphicFramePr>
            <a:graphicFrameLocks noChangeAspect="1"/>
          </p:cNvGraphicFramePr>
          <p:nvPr/>
        </p:nvGraphicFramePr>
        <p:xfrm>
          <a:off x="6178550" y="4868863"/>
          <a:ext cx="1597025" cy="24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50" name="Equation" r:id="rId19" imgW="647419" imgH="177723" progId="Equation.DSMT4">
                  <p:embed/>
                </p:oleObj>
              </mc:Choice>
              <mc:Fallback>
                <p:oleObj name="Equation" r:id="rId19" imgW="647419" imgH="177723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8550" y="4868863"/>
                        <a:ext cx="1597025" cy="244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15" name="Text Box 15"/>
          <p:cNvSpPr txBox="1">
            <a:spLocks noChangeArrowheads="1"/>
          </p:cNvSpPr>
          <p:nvPr/>
        </p:nvSpPr>
        <p:spPr bwMode="auto">
          <a:xfrm>
            <a:off x="684213" y="296863"/>
            <a:ext cx="219551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baseline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注意:</a:t>
            </a:r>
          </a:p>
        </p:txBody>
      </p:sp>
      <p:sp>
        <p:nvSpPr>
          <p:cNvPr id="28688" name="Text Box 16"/>
          <p:cNvSpPr txBox="1">
            <a:spLocks noChangeArrowheads="1"/>
          </p:cNvSpPr>
          <p:nvPr/>
        </p:nvSpPr>
        <p:spPr bwMode="auto">
          <a:xfrm>
            <a:off x="8640763" y="640080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aseline="0">
                <a:latin typeface="Times New Roman" panose="02020603050405020304" pitchFamily="18" charset="0"/>
              </a:rPr>
              <a:t>15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6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68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68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6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75"/>
                                        <p:tgtEl>
                                          <p:spTgt spid="76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75"/>
                                        <p:tgtEl>
                                          <p:spTgt spid="76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75"/>
                            </p:stCondLst>
                            <p:childTnLst>
                              <p:par>
                                <p:cTn id="2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6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6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68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68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75"/>
                            </p:stCondLst>
                            <p:childTnLst>
                              <p:par>
                                <p:cTn id="3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68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6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68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68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75"/>
                                        <p:tgtEl>
                                          <p:spTgt spid="76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6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6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6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6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6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75"/>
                                        <p:tgtEl>
                                          <p:spTgt spid="76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6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2" grpId="0" autoUpdateAnimBg="0"/>
      <p:bldP spid="76803" grpId="0" autoUpdateAnimBg="0"/>
      <p:bldP spid="76805" grpId="0" autoUpdateAnimBg="0"/>
      <p:bldP spid="76810" grpId="0" autoUpdateAnimBg="0"/>
      <p:bldP spid="76815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ChangeArrowheads="1"/>
          </p:cNvSpPr>
          <p:nvPr/>
        </p:nvSpPr>
        <p:spPr bwMode="auto">
          <a:xfrm>
            <a:off x="5872163" y="5013325"/>
            <a:ext cx="2209800" cy="503238"/>
          </a:xfrm>
          <a:prstGeom prst="rect">
            <a:avLst/>
          </a:prstGeom>
          <a:solidFill>
            <a:srgbClr val="FFCC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3600"/>
          </a:p>
        </p:txBody>
      </p:sp>
      <p:sp>
        <p:nvSpPr>
          <p:cNvPr id="125955" name="Text Box 3"/>
          <p:cNvSpPr txBox="1">
            <a:spLocks noChangeArrowheads="1"/>
          </p:cNvSpPr>
          <p:nvPr/>
        </p:nvSpPr>
        <p:spPr bwMode="auto">
          <a:xfrm>
            <a:off x="250825" y="260350"/>
            <a:ext cx="3200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aseline="0">
                <a:latin typeface="Times New Roman" panose="02020603050405020304" pitchFamily="18" charset="0"/>
              </a:rPr>
              <a:t>(4) </a:t>
            </a:r>
            <a:r>
              <a:rPr lang="zh-CN" altLang="en-US" baseline="0">
                <a:latin typeface="Times New Roman" panose="02020603050405020304" pitchFamily="18" charset="0"/>
              </a:rPr>
              <a:t>一般波动方程</a:t>
            </a:r>
          </a:p>
        </p:txBody>
      </p:sp>
      <p:graphicFrame>
        <p:nvGraphicFramePr>
          <p:cNvPr id="125956" name="Object 4"/>
          <p:cNvGraphicFramePr>
            <a:graphicFrameLocks noChangeAspect="1"/>
          </p:cNvGraphicFramePr>
          <p:nvPr/>
        </p:nvGraphicFramePr>
        <p:xfrm>
          <a:off x="1187450" y="549275"/>
          <a:ext cx="3097213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52" name="Equation" r:id="rId3" imgW="1180588" imgH="406224" progId="Equation.DSMT4">
                  <p:embed/>
                </p:oleObj>
              </mc:Choice>
              <mc:Fallback>
                <p:oleObj name="Equation" r:id="rId3" imgW="1180588" imgH="406224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549275"/>
                        <a:ext cx="3097213" cy="84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57" name="Object 5"/>
          <p:cNvGraphicFramePr>
            <a:graphicFrameLocks noChangeAspect="1"/>
          </p:cNvGraphicFramePr>
          <p:nvPr/>
        </p:nvGraphicFramePr>
        <p:xfrm>
          <a:off x="1073150" y="1196975"/>
          <a:ext cx="3324225" cy="88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53" name="Equation" r:id="rId5" imgW="1434477" imgH="406224" progId="Equation.DSMT4">
                  <p:embed/>
                </p:oleObj>
              </mc:Choice>
              <mc:Fallback>
                <p:oleObj name="Equation" r:id="rId5" imgW="1434477" imgH="406224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3150" y="1196975"/>
                        <a:ext cx="3324225" cy="884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58" name="Object 6"/>
          <p:cNvGraphicFramePr>
            <a:graphicFrameLocks noChangeAspect="1"/>
          </p:cNvGraphicFramePr>
          <p:nvPr/>
        </p:nvGraphicFramePr>
        <p:xfrm>
          <a:off x="5307013" y="1196975"/>
          <a:ext cx="3352800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54" name="Equation" r:id="rId7" imgW="1396394" imgH="406224" progId="Equation.DSMT4">
                  <p:embed/>
                </p:oleObj>
              </mc:Choice>
              <mc:Fallback>
                <p:oleObj name="Equation" r:id="rId7" imgW="1396394" imgH="406224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7013" y="1196975"/>
                        <a:ext cx="3352800" cy="871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59" name="Object 7"/>
          <p:cNvGraphicFramePr>
            <a:graphicFrameLocks noChangeAspect="1"/>
          </p:cNvGraphicFramePr>
          <p:nvPr/>
        </p:nvGraphicFramePr>
        <p:xfrm>
          <a:off x="1092200" y="1981200"/>
          <a:ext cx="3236913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55" name="Equation" r:id="rId9" imgW="1600200" imgH="419100" progId="Equation.DSMT4">
                  <p:embed/>
                </p:oleObj>
              </mc:Choice>
              <mc:Fallback>
                <p:oleObj name="Equation" r:id="rId9" imgW="1600200" imgH="4191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2200" y="1981200"/>
                        <a:ext cx="3236913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60" name="Object 8"/>
          <p:cNvGraphicFramePr>
            <a:graphicFrameLocks noChangeAspect="1"/>
          </p:cNvGraphicFramePr>
          <p:nvPr/>
        </p:nvGraphicFramePr>
        <p:xfrm>
          <a:off x="5305425" y="1989138"/>
          <a:ext cx="3395663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56" name="Equation" r:id="rId11" imgW="1651000" imgH="419100" progId="Equation.DSMT4">
                  <p:embed/>
                </p:oleObj>
              </mc:Choice>
              <mc:Fallback>
                <p:oleObj name="Equation" r:id="rId11" imgW="1651000" imgH="4191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5425" y="1989138"/>
                        <a:ext cx="3395663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5961" name="Group 9"/>
          <p:cNvGrpSpPr>
            <a:grpSpLocks/>
          </p:cNvGrpSpPr>
          <p:nvPr/>
        </p:nvGrpSpPr>
        <p:grpSpPr bwMode="auto">
          <a:xfrm>
            <a:off x="1042988" y="2781300"/>
            <a:ext cx="2667000" cy="1062038"/>
            <a:chOff x="672" y="1779"/>
            <a:chExt cx="1680" cy="669"/>
          </a:xfrm>
        </p:grpSpPr>
        <p:sp>
          <p:nvSpPr>
            <p:cNvPr id="29729" name="Rectangle 10"/>
            <p:cNvSpPr>
              <a:spLocks noChangeArrowheads="1"/>
            </p:cNvSpPr>
            <p:nvPr/>
          </p:nvSpPr>
          <p:spPr bwMode="auto">
            <a:xfrm>
              <a:off x="672" y="1824"/>
              <a:ext cx="1680" cy="624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3600"/>
            </a:p>
          </p:txBody>
        </p:sp>
        <p:graphicFrame>
          <p:nvGraphicFramePr>
            <p:cNvPr id="29730" name="Object 11"/>
            <p:cNvGraphicFramePr>
              <a:graphicFrameLocks noChangeAspect="1"/>
            </p:cNvGraphicFramePr>
            <p:nvPr/>
          </p:nvGraphicFramePr>
          <p:xfrm>
            <a:off x="708" y="1779"/>
            <a:ext cx="1561" cy="6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957" name="Equation" r:id="rId13" imgW="857132" imgH="314280" progId="Equation.DSMT4">
                    <p:embed/>
                  </p:oleObj>
                </mc:Choice>
                <mc:Fallback>
                  <p:oleObj name="Equation" r:id="rId13" imgW="857132" imgH="314280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8" y="1779"/>
                          <a:ext cx="1561" cy="6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25964" name="Object 12"/>
          <p:cNvGraphicFramePr>
            <a:graphicFrameLocks noChangeAspect="1"/>
          </p:cNvGraphicFramePr>
          <p:nvPr/>
        </p:nvGraphicFramePr>
        <p:xfrm>
          <a:off x="2030413" y="4259263"/>
          <a:ext cx="3633787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58" name="Equation" r:id="rId15" imgW="1723988" imgH="304830" progId="Equation.DSMT4">
                  <p:embed/>
                </p:oleObj>
              </mc:Choice>
              <mc:Fallback>
                <p:oleObj name="Equation" r:id="rId15" imgW="1723988" imgH="30483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0413" y="4259263"/>
                        <a:ext cx="3633787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65" name="Object 13"/>
          <p:cNvGraphicFramePr>
            <a:graphicFrameLocks noChangeAspect="1"/>
          </p:cNvGraphicFramePr>
          <p:nvPr/>
        </p:nvGraphicFramePr>
        <p:xfrm>
          <a:off x="3260725" y="5084763"/>
          <a:ext cx="152717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59" name="Equation" r:id="rId17" imgW="619145" imgH="95310" progId="Equation.DSMT4">
                  <p:embed/>
                </p:oleObj>
              </mc:Choice>
              <mc:Fallback>
                <p:oleObj name="Equation" r:id="rId17" imgW="619145" imgH="9531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0725" y="5084763"/>
                        <a:ext cx="1527175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66" name="Object 14"/>
          <p:cNvGraphicFramePr>
            <a:graphicFrameLocks noChangeAspect="1"/>
          </p:cNvGraphicFramePr>
          <p:nvPr/>
        </p:nvGraphicFramePr>
        <p:xfrm>
          <a:off x="1452563" y="5537200"/>
          <a:ext cx="3649662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60" name="Equation" r:id="rId19" imgW="1571633" imgH="342900" progId="Equation.DSMT4">
                  <p:embed/>
                </p:oleObj>
              </mc:Choice>
              <mc:Fallback>
                <p:oleObj name="Equation" r:id="rId19" imgW="1571633" imgH="3429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2563" y="5537200"/>
                        <a:ext cx="3649662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67" name="Object 15"/>
          <p:cNvGraphicFramePr>
            <a:graphicFrameLocks noChangeAspect="1"/>
          </p:cNvGraphicFramePr>
          <p:nvPr/>
        </p:nvGraphicFramePr>
        <p:xfrm>
          <a:off x="5614988" y="5530850"/>
          <a:ext cx="2060575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61" name="Equation" r:id="rId21" imgW="800134" imgH="314280" progId="Equation.DSMT4">
                  <p:embed/>
                </p:oleObj>
              </mc:Choice>
              <mc:Fallback>
                <p:oleObj name="Equation" r:id="rId21" imgW="800134" imgH="31428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4988" y="5530850"/>
                        <a:ext cx="2060575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68" name="Text Box 16"/>
          <p:cNvSpPr txBox="1">
            <a:spLocks noChangeArrowheads="1"/>
          </p:cNvSpPr>
          <p:nvPr/>
        </p:nvSpPr>
        <p:spPr bwMode="auto">
          <a:xfrm>
            <a:off x="971550" y="4400550"/>
            <a:ext cx="113347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/>
              <a:t>通解</a:t>
            </a:r>
          </a:p>
        </p:txBody>
      </p:sp>
      <p:sp>
        <p:nvSpPr>
          <p:cNvPr id="125969" name="Text Box 17"/>
          <p:cNvSpPr txBox="1">
            <a:spLocks noChangeArrowheads="1"/>
          </p:cNvSpPr>
          <p:nvPr/>
        </p:nvSpPr>
        <p:spPr bwMode="auto">
          <a:xfrm>
            <a:off x="971550" y="5049838"/>
            <a:ext cx="19256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/>
              <a:t>三维空间</a:t>
            </a:r>
          </a:p>
        </p:txBody>
      </p:sp>
      <p:sp>
        <p:nvSpPr>
          <p:cNvPr id="125970" name="Text Box 18"/>
          <p:cNvSpPr txBox="1">
            <a:spLocks noChangeArrowheads="1"/>
          </p:cNvSpPr>
          <p:nvPr/>
        </p:nvSpPr>
        <p:spPr bwMode="auto">
          <a:xfrm>
            <a:off x="5076825" y="5805488"/>
            <a:ext cx="493713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/>
              <a:t>或</a:t>
            </a:r>
          </a:p>
        </p:txBody>
      </p:sp>
      <p:grpSp>
        <p:nvGrpSpPr>
          <p:cNvPr id="125994" name="Group 42"/>
          <p:cNvGrpSpPr>
            <a:grpSpLocks/>
          </p:cNvGrpSpPr>
          <p:nvPr/>
        </p:nvGrpSpPr>
        <p:grpSpPr bwMode="auto">
          <a:xfrm>
            <a:off x="1331913" y="4005263"/>
            <a:ext cx="1008062" cy="457200"/>
            <a:chOff x="930" y="2432"/>
            <a:chExt cx="516" cy="288"/>
          </a:xfrm>
        </p:grpSpPr>
        <p:sp>
          <p:nvSpPr>
            <p:cNvPr id="29727" name="AutoShape 20"/>
            <p:cNvSpPr>
              <a:spLocks noChangeArrowheads="1"/>
            </p:cNvSpPr>
            <p:nvPr/>
          </p:nvSpPr>
          <p:spPr bwMode="auto">
            <a:xfrm flipH="1" flipV="1">
              <a:off x="930" y="2432"/>
              <a:ext cx="516" cy="288"/>
            </a:xfrm>
            <a:prstGeom prst="wedgeRoundRectCallout">
              <a:avLst>
                <a:gd name="adj1" fmla="val -54264"/>
                <a:gd name="adj2" fmla="val 113542"/>
                <a:gd name="adj3" fmla="val 16667"/>
              </a:avLst>
            </a:prstGeom>
            <a:solidFill>
              <a:srgbClr val="FFCCCC"/>
            </a:solidFill>
            <a:ln w="19050">
              <a:solidFill>
                <a:srgbClr val="CC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 sz="3600"/>
            </a:p>
          </p:txBody>
        </p:sp>
        <p:sp>
          <p:nvSpPr>
            <p:cNvPr id="29728" name="Text Box 21"/>
            <p:cNvSpPr txBox="1">
              <a:spLocks noChangeArrowheads="1"/>
            </p:cNvSpPr>
            <p:nvPr/>
          </p:nvSpPr>
          <p:spPr bwMode="auto">
            <a:xfrm>
              <a:off x="930" y="2432"/>
              <a:ext cx="502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CC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3200"/>
                <a:t>波速</a:t>
              </a:r>
            </a:p>
          </p:txBody>
        </p:sp>
      </p:grpSp>
      <p:grpSp>
        <p:nvGrpSpPr>
          <p:cNvPr id="125974" name="Group 22"/>
          <p:cNvGrpSpPr>
            <a:grpSpLocks/>
          </p:cNvGrpSpPr>
          <p:nvPr/>
        </p:nvGrpSpPr>
        <p:grpSpPr bwMode="auto">
          <a:xfrm>
            <a:off x="3779838" y="3068638"/>
            <a:ext cx="4824412" cy="585787"/>
            <a:chOff x="2448" y="1968"/>
            <a:chExt cx="2815" cy="369"/>
          </a:xfrm>
        </p:grpSpPr>
        <p:sp>
          <p:nvSpPr>
            <p:cNvPr id="29725" name="Text Box 23"/>
            <p:cNvSpPr txBox="1">
              <a:spLocks noChangeArrowheads="1"/>
            </p:cNvSpPr>
            <p:nvPr/>
          </p:nvSpPr>
          <p:spPr bwMode="auto">
            <a:xfrm>
              <a:off x="2448" y="1968"/>
              <a:ext cx="281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3600"/>
                <a:t>沿    方向一维波动微分方程</a:t>
              </a:r>
            </a:p>
          </p:txBody>
        </p:sp>
        <p:graphicFrame>
          <p:nvGraphicFramePr>
            <p:cNvPr id="29726" name="Object 24"/>
            <p:cNvGraphicFramePr>
              <a:graphicFrameLocks noChangeAspect="1"/>
            </p:cNvGraphicFramePr>
            <p:nvPr/>
          </p:nvGraphicFramePr>
          <p:xfrm>
            <a:off x="2616" y="2040"/>
            <a:ext cx="298" cy="2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962" name="Equation" r:id="rId23" imgW="38089" imgH="38070" progId="Equation.DSMT4">
                    <p:embed/>
                  </p:oleObj>
                </mc:Choice>
                <mc:Fallback>
                  <p:oleObj name="Equation" r:id="rId23" imgW="38089" imgH="38070" progId="Equation.DSMT4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16" y="2040"/>
                          <a:ext cx="298" cy="2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5996" name="Group 44"/>
          <p:cNvGrpSpPr>
            <a:grpSpLocks/>
          </p:cNvGrpSpPr>
          <p:nvPr/>
        </p:nvGrpSpPr>
        <p:grpSpPr bwMode="auto">
          <a:xfrm>
            <a:off x="5508625" y="4005263"/>
            <a:ext cx="1655763" cy="457200"/>
            <a:chOff x="4558" y="2478"/>
            <a:chExt cx="1043" cy="288"/>
          </a:xfrm>
        </p:grpSpPr>
        <p:sp>
          <p:nvSpPr>
            <p:cNvPr id="29723" name="AutoShape 26"/>
            <p:cNvSpPr>
              <a:spLocks noChangeArrowheads="1"/>
            </p:cNvSpPr>
            <p:nvPr/>
          </p:nvSpPr>
          <p:spPr bwMode="auto">
            <a:xfrm>
              <a:off x="4604" y="2478"/>
              <a:ext cx="964" cy="288"/>
            </a:xfrm>
            <a:prstGeom prst="wedgeRoundRectCallout">
              <a:avLst>
                <a:gd name="adj1" fmla="val -56120"/>
                <a:gd name="adj2" fmla="val 82986"/>
                <a:gd name="adj3" fmla="val 16667"/>
              </a:avLst>
            </a:prstGeom>
            <a:solidFill>
              <a:srgbClr val="CC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 sz="3600"/>
            </a:p>
          </p:txBody>
        </p:sp>
        <p:sp>
          <p:nvSpPr>
            <p:cNvPr id="29724" name="Rectangle 28"/>
            <p:cNvSpPr>
              <a:spLocks noChangeArrowheads="1"/>
            </p:cNvSpPr>
            <p:nvPr/>
          </p:nvSpPr>
          <p:spPr bwMode="auto">
            <a:xfrm>
              <a:off x="4558" y="2478"/>
              <a:ext cx="1043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3200"/>
                <a:t>沿 </a:t>
              </a:r>
              <a:r>
                <a:rPr lang="en-US" altLang="zh-CN" sz="3200" i="1"/>
                <a:t>x </a:t>
              </a:r>
              <a:r>
                <a:rPr lang="zh-CN" altLang="en-US" sz="3200"/>
                <a:t>负向</a:t>
              </a:r>
            </a:p>
          </p:txBody>
        </p:sp>
      </p:grpSp>
      <p:grpSp>
        <p:nvGrpSpPr>
          <p:cNvPr id="125995" name="Group 43"/>
          <p:cNvGrpSpPr>
            <a:grpSpLocks/>
          </p:cNvGrpSpPr>
          <p:nvPr/>
        </p:nvGrpSpPr>
        <p:grpSpPr bwMode="auto">
          <a:xfrm>
            <a:off x="3635375" y="3933825"/>
            <a:ext cx="1512888" cy="457200"/>
            <a:chOff x="2290" y="2478"/>
            <a:chExt cx="953" cy="288"/>
          </a:xfrm>
        </p:grpSpPr>
        <p:sp>
          <p:nvSpPr>
            <p:cNvPr id="29721" name="AutoShape 31"/>
            <p:cNvSpPr>
              <a:spLocks noChangeArrowheads="1"/>
            </p:cNvSpPr>
            <p:nvPr/>
          </p:nvSpPr>
          <p:spPr bwMode="auto">
            <a:xfrm>
              <a:off x="2290" y="2478"/>
              <a:ext cx="899" cy="288"/>
            </a:xfrm>
            <a:prstGeom prst="wedgeRoundRectCallout">
              <a:avLst>
                <a:gd name="adj1" fmla="val -51333"/>
                <a:gd name="adj2" fmla="val 92708"/>
                <a:gd name="adj3" fmla="val 16667"/>
              </a:avLst>
            </a:prstGeom>
            <a:solidFill>
              <a:srgbClr val="CC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 sz="3600"/>
            </a:p>
          </p:txBody>
        </p:sp>
        <p:sp>
          <p:nvSpPr>
            <p:cNvPr id="29722" name="Text Box 33"/>
            <p:cNvSpPr txBox="1">
              <a:spLocks noChangeArrowheads="1"/>
            </p:cNvSpPr>
            <p:nvPr/>
          </p:nvSpPr>
          <p:spPr bwMode="auto">
            <a:xfrm>
              <a:off x="2290" y="2478"/>
              <a:ext cx="953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3200"/>
                <a:t>沿 </a:t>
              </a:r>
              <a:r>
                <a:rPr lang="en-US" altLang="zh-CN" sz="3200" i="1"/>
                <a:t>x </a:t>
              </a:r>
              <a:r>
                <a:rPr lang="zh-CN" altLang="en-US" sz="3200"/>
                <a:t>正向</a:t>
              </a:r>
              <a:endParaRPr lang="zh-CN" altLang="en-US" sz="3600"/>
            </a:p>
          </p:txBody>
        </p:sp>
      </p:grpSp>
      <p:sp>
        <p:nvSpPr>
          <p:cNvPr id="125987" name="Line 35"/>
          <p:cNvSpPr>
            <a:spLocks noChangeShapeType="1"/>
          </p:cNvSpPr>
          <p:nvPr/>
        </p:nvSpPr>
        <p:spPr bwMode="auto">
          <a:xfrm>
            <a:off x="4859338" y="5337175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25988" name="Object 36"/>
          <p:cNvGraphicFramePr>
            <a:graphicFrameLocks noChangeAspect="1"/>
          </p:cNvGraphicFramePr>
          <p:nvPr/>
        </p:nvGraphicFramePr>
        <p:xfrm>
          <a:off x="5948363" y="5105400"/>
          <a:ext cx="309562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63" name="公式" r:id="rId25" imgW="0" imgH="28620" progId="Equation.3">
                  <p:embed/>
                </p:oleObj>
              </mc:Choice>
              <mc:Fallback>
                <p:oleObj name="公式" r:id="rId25" imgW="0" imgH="2862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8363" y="5105400"/>
                        <a:ext cx="309562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89" name="Text Box 37"/>
          <p:cNvSpPr txBox="1">
            <a:spLocks noChangeArrowheads="1"/>
          </p:cNvSpPr>
          <p:nvPr/>
        </p:nvSpPr>
        <p:spPr bwMode="auto">
          <a:xfrm>
            <a:off x="6084888" y="5013325"/>
            <a:ext cx="20161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/>
              <a:t> </a:t>
            </a:r>
            <a:r>
              <a:rPr lang="zh-CN" altLang="en-US" sz="3600"/>
              <a:t>、   电磁波</a:t>
            </a:r>
          </a:p>
        </p:txBody>
      </p:sp>
      <p:graphicFrame>
        <p:nvGraphicFramePr>
          <p:cNvPr id="125990" name="Object 38"/>
          <p:cNvGraphicFramePr>
            <a:graphicFrameLocks noChangeAspect="1"/>
          </p:cNvGraphicFramePr>
          <p:nvPr/>
        </p:nvGraphicFramePr>
        <p:xfrm>
          <a:off x="6443663" y="5105400"/>
          <a:ext cx="2857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64" name="公式" r:id="rId27" imgW="0" imgH="28620" progId="Equation.3">
                  <p:embed/>
                </p:oleObj>
              </mc:Choice>
              <mc:Fallback>
                <p:oleObj name="公式" r:id="rId27" imgW="0" imgH="28620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3663" y="5105400"/>
                        <a:ext cx="28575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5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5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25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125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125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125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59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59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5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5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59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59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25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25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25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59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259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25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85" dur="500"/>
                                        <p:tgtEl>
                                          <p:spTgt spid="125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94" dur="500"/>
                                        <p:tgtEl>
                                          <p:spTgt spid="125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25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25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259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259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259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259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259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259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9" dur="500"/>
                                        <p:tgtEl>
                                          <p:spTgt spid="125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1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3" dur="500"/>
                                        <p:tgtEl>
                                          <p:spTgt spid="125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54" grpId="0" animBg="1"/>
      <p:bldP spid="125955" grpId="0" autoUpdateAnimBg="0"/>
      <p:bldP spid="125968" grpId="0" autoUpdateAnimBg="0"/>
      <p:bldP spid="125969" grpId="0" autoUpdateAnimBg="0"/>
      <p:bldP spid="125970" grpId="0" autoUpdateAnimBg="0"/>
      <p:bldP spid="125987" grpId="0" animBg="1"/>
      <p:bldP spid="125989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858" name="Group 2"/>
          <p:cNvGrpSpPr>
            <a:grpSpLocks/>
          </p:cNvGrpSpPr>
          <p:nvPr/>
        </p:nvGrpSpPr>
        <p:grpSpPr bwMode="auto">
          <a:xfrm>
            <a:off x="4751388" y="434975"/>
            <a:ext cx="4429125" cy="2057400"/>
            <a:chOff x="3117" y="432"/>
            <a:chExt cx="2790" cy="1296"/>
          </a:xfrm>
        </p:grpSpPr>
        <p:pic>
          <p:nvPicPr>
            <p:cNvPr id="35884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767"/>
              <a:ext cx="2304" cy="9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1860" name="Line 4"/>
            <p:cNvSpPr>
              <a:spLocks noChangeShapeType="1"/>
            </p:cNvSpPr>
            <p:nvPr/>
          </p:nvSpPr>
          <p:spPr bwMode="auto">
            <a:xfrm>
              <a:off x="3120" y="1248"/>
              <a:ext cx="2595" cy="0"/>
            </a:xfrm>
            <a:prstGeom prst="line">
              <a:avLst/>
            </a:prstGeom>
            <a:noFill/>
            <a:ln w="28575">
              <a:solidFill>
                <a:schemeClr val="accent3">
                  <a:lumMod val="65000"/>
                </a:schemeClr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 sz="4000"/>
            </a:p>
          </p:txBody>
        </p:sp>
        <p:sp>
          <p:nvSpPr>
            <p:cNvPr id="35886" name="Line 5"/>
            <p:cNvSpPr>
              <a:spLocks noChangeShapeType="1"/>
            </p:cNvSpPr>
            <p:nvPr/>
          </p:nvSpPr>
          <p:spPr bwMode="auto">
            <a:xfrm>
              <a:off x="3552" y="768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62" name="Line 6"/>
            <p:cNvSpPr>
              <a:spLocks noChangeShapeType="1"/>
            </p:cNvSpPr>
            <p:nvPr/>
          </p:nvSpPr>
          <p:spPr bwMode="auto">
            <a:xfrm flipV="1">
              <a:off x="3312" y="528"/>
              <a:ext cx="0" cy="1200"/>
            </a:xfrm>
            <a:prstGeom prst="line">
              <a:avLst/>
            </a:prstGeom>
            <a:noFill/>
            <a:ln w="28575">
              <a:solidFill>
                <a:schemeClr val="accent3">
                  <a:lumMod val="65000"/>
                </a:schemeClr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 sz="4000"/>
            </a:p>
          </p:txBody>
        </p:sp>
        <p:sp>
          <p:nvSpPr>
            <p:cNvPr id="35888" name="Line 7"/>
            <p:cNvSpPr>
              <a:spLocks noChangeShapeType="1"/>
            </p:cNvSpPr>
            <p:nvPr/>
          </p:nvSpPr>
          <p:spPr bwMode="auto">
            <a:xfrm flipH="1">
              <a:off x="3312" y="768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35889" name="Object 8"/>
            <p:cNvGraphicFramePr>
              <a:graphicFrameLocks noChangeAspect="1"/>
            </p:cNvGraphicFramePr>
            <p:nvPr/>
          </p:nvGraphicFramePr>
          <p:xfrm>
            <a:off x="3366" y="432"/>
            <a:ext cx="467" cy="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268" name="Equation" r:id="rId5" imgW="431613" imgH="203112" progId="Equation.DSMT4">
                    <p:embed/>
                  </p:oleObj>
                </mc:Choice>
                <mc:Fallback>
                  <p:oleObj name="Equation" r:id="rId5" imgW="431613" imgH="203112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6" y="432"/>
                          <a:ext cx="467" cy="2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90" name="Object 9"/>
            <p:cNvGraphicFramePr>
              <a:graphicFrameLocks noChangeAspect="1"/>
            </p:cNvGraphicFramePr>
            <p:nvPr/>
          </p:nvGraphicFramePr>
          <p:xfrm>
            <a:off x="5444" y="1296"/>
            <a:ext cx="463" cy="1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269" name="Equation" r:id="rId7" imgW="431425" imgH="177646" progId="Equation.DSMT4">
                    <p:embed/>
                  </p:oleObj>
                </mc:Choice>
                <mc:Fallback>
                  <p:oleObj name="Equation" r:id="rId7" imgW="431425" imgH="177646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44" y="1296"/>
                          <a:ext cx="463" cy="1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91" name="Object 10"/>
            <p:cNvGraphicFramePr>
              <a:graphicFrameLocks noChangeAspect="1"/>
            </p:cNvGraphicFramePr>
            <p:nvPr/>
          </p:nvGraphicFramePr>
          <p:xfrm>
            <a:off x="3117" y="921"/>
            <a:ext cx="186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270" name="公式" r:id="rId9" imgW="241091" imgH="177646" progId="Equation.3">
                    <p:embed/>
                  </p:oleObj>
                </mc:Choice>
                <mc:Fallback>
                  <p:oleObj name="公式" r:id="rId9" imgW="241091" imgH="17764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17" y="921"/>
                          <a:ext cx="186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92" name="Object 11"/>
            <p:cNvGraphicFramePr>
              <a:graphicFrameLocks noChangeAspect="1"/>
            </p:cNvGraphicFramePr>
            <p:nvPr/>
          </p:nvGraphicFramePr>
          <p:xfrm>
            <a:off x="3212" y="740"/>
            <a:ext cx="109" cy="1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271" name="Equation" r:id="rId11" imgW="114151" imgH="164885" progId="Equation.DSMT4">
                    <p:embed/>
                  </p:oleObj>
                </mc:Choice>
                <mc:Fallback>
                  <p:oleObj name="Equation" r:id="rId11" imgW="114151" imgH="164885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2" y="740"/>
                          <a:ext cx="109" cy="1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93" name="Object 12"/>
            <p:cNvGraphicFramePr>
              <a:graphicFrameLocks noChangeAspect="1"/>
            </p:cNvGraphicFramePr>
            <p:nvPr/>
          </p:nvGraphicFramePr>
          <p:xfrm>
            <a:off x="3168" y="1248"/>
            <a:ext cx="13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272" name="公式" r:id="rId13" imgW="126725" imgH="177415" progId="Equation.3">
                    <p:embed/>
                  </p:oleObj>
                </mc:Choice>
                <mc:Fallback>
                  <p:oleObj name="公式" r:id="rId13" imgW="126725" imgH="17741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8" y="1248"/>
                          <a:ext cx="137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94" name="Object 13"/>
            <p:cNvGraphicFramePr>
              <a:graphicFrameLocks noChangeAspect="1"/>
            </p:cNvGraphicFramePr>
            <p:nvPr/>
          </p:nvGraphicFramePr>
          <p:xfrm>
            <a:off x="3504" y="1248"/>
            <a:ext cx="14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273" name="公式" r:id="rId15" imgW="126780" imgH="164814" progId="Equation.3">
                    <p:embed/>
                  </p:oleObj>
                </mc:Choice>
                <mc:Fallback>
                  <p:oleObj name="公式" r:id="rId15" imgW="126780" imgH="16481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4" y="1248"/>
                          <a:ext cx="147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95" name="Object 14"/>
            <p:cNvGraphicFramePr>
              <a:graphicFrameLocks noChangeAspect="1"/>
            </p:cNvGraphicFramePr>
            <p:nvPr/>
          </p:nvGraphicFramePr>
          <p:xfrm>
            <a:off x="3792" y="1241"/>
            <a:ext cx="147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274" name="公式" r:id="rId17" imgW="126725" imgH="177415" progId="Equation.3">
                    <p:embed/>
                  </p:oleObj>
                </mc:Choice>
                <mc:Fallback>
                  <p:oleObj name="公式" r:id="rId17" imgW="126725" imgH="17741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2" y="1241"/>
                          <a:ext cx="147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96" name="Object 15"/>
            <p:cNvGraphicFramePr>
              <a:graphicFrameLocks noChangeAspect="1"/>
            </p:cNvGraphicFramePr>
            <p:nvPr/>
          </p:nvGraphicFramePr>
          <p:xfrm>
            <a:off x="4176" y="1248"/>
            <a:ext cx="13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275" name="公式" r:id="rId19" imgW="126725" imgH="177415" progId="Equation.3">
                    <p:embed/>
                  </p:oleObj>
                </mc:Choice>
                <mc:Fallback>
                  <p:oleObj name="公式" r:id="rId19" imgW="126725" imgH="17741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6" y="1248"/>
                          <a:ext cx="137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97" name="Object 16"/>
            <p:cNvGraphicFramePr>
              <a:graphicFrameLocks noChangeAspect="1"/>
            </p:cNvGraphicFramePr>
            <p:nvPr/>
          </p:nvGraphicFramePr>
          <p:xfrm>
            <a:off x="4560" y="1248"/>
            <a:ext cx="192" cy="1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276" name="公式" r:id="rId21" imgW="190335" imgH="164957" progId="Equation.3">
                    <p:embed/>
                  </p:oleObj>
                </mc:Choice>
                <mc:Fallback>
                  <p:oleObj name="公式" r:id="rId21" imgW="190335" imgH="1649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0" y="1248"/>
                          <a:ext cx="192" cy="1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98" name="Object 17"/>
            <p:cNvGraphicFramePr>
              <a:graphicFrameLocks noChangeAspect="1"/>
            </p:cNvGraphicFramePr>
            <p:nvPr/>
          </p:nvGraphicFramePr>
          <p:xfrm>
            <a:off x="4902" y="1248"/>
            <a:ext cx="180" cy="1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277" name="公式" r:id="rId23" imgW="190335" imgH="164957" progId="Equation.3">
                    <p:embed/>
                  </p:oleObj>
                </mc:Choice>
                <mc:Fallback>
                  <p:oleObj name="公式" r:id="rId23" imgW="190335" imgH="1649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02" y="1248"/>
                          <a:ext cx="180" cy="1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899" name="Line 18"/>
            <p:cNvSpPr>
              <a:spLocks noChangeShapeType="1"/>
            </p:cNvSpPr>
            <p:nvPr/>
          </p:nvSpPr>
          <p:spPr bwMode="auto">
            <a:xfrm>
              <a:off x="4161" y="716"/>
              <a:ext cx="62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35900" name="Object 19"/>
            <p:cNvGraphicFramePr>
              <a:graphicFrameLocks noChangeAspect="1"/>
            </p:cNvGraphicFramePr>
            <p:nvPr/>
          </p:nvGraphicFramePr>
          <p:xfrm>
            <a:off x="4043" y="490"/>
            <a:ext cx="901" cy="2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278" name="Equation" r:id="rId25" imgW="774028" imgH="177646" progId="Equation.DSMT4">
                    <p:embed/>
                  </p:oleObj>
                </mc:Choice>
                <mc:Fallback>
                  <p:oleObj name="Equation" r:id="rId25" imgW="774028" imgH="177646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43" y="490"/>
                          <a:ext cx="901" cy="2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1876" name="Group 20"/>
          <p:cNvGrpSpPr>
            <a:grpSpLocks/>
          </p:cNvGrpSpPr>
          <p:nvPr/>
        </p:nvGrpSpPr>
        <p:grpSpPr bwMode="auto">
          <a:xfrm>
            <a:off x="5060950" y="1349375"/>
            <a:ext cx="1347788" cy="1066800"/>
            <a:chOff x="3216" y="720"/>
            <a:chExt cx="849" cy="672"/>
          </a:xfrm>
        </p:grpSpPr>
        <p:sp>
          <p:nvSpPr>
            <p:cNvPr id="35880" name="Line 21"/>
            <p:cNvSpPr>
              <a:spLocks noChangeShapeType="1"/>
            </p:cNvSpPr>
            <p:nvPr/>
          </p:nvSpPr>
          <p:spPr bwMode="auto">
            <a:xfrm>
              <a:off x="3888" y="960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81" name="Line 22"/>
            <p:cNvSpPr>
              <a:spLocks noChangeShapeType="1"/>
            </p:cNvSpPr>
            <p:nvPr/>
          </p:nvSpPr>
          <p:spPr bwMode="auto">
            <a:xfrm>
              <a:off x="3216" y="1200"/>
              <a:ext cx="67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35882" name="Object 23"/>
            <p:cNvGraphicFramePr>
              <a:graphicFrameLocks noChangeAspect="1"/>
            </p:cNvGraphicFramePr>
            <p:nvPr/>
          </p:nvGraphicFramePr>
          <p:xfrm>
            <a:off x="3456" y="1200"/>
            <a:ext cx="188" cy="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279" name="公式" r:id="rId27" imgW="139700" imgH="139700" progId="Equation.3">
                    <p:embed/>
                  </p:oleObj>
                </mc:Choice>
                <mc:Fallback>
                  <p:oleObj name="公式" r:id="rId27" imgW="139700" imgH="139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6" y="1200"/>
                          <a:ext cx="188" cy="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83" name="Object 24"/>
            <p:cNvGraphicFramePr>
              <a:graphicFrameLocks noChangeAspect="1"/>
            </p:cNvGraphicFramePr>
            <p:nvPr/>
          </p:nvGraphicFramePr>
          <p:xfrm>
            <a:off x="3840" y="720"/>
            <a:ext cx="225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280" name="公式" r:id="rId29" imgW="152268" imgH="164957" progId="Equation.3">
                    <p:embed/>
                  </p:oleObj>
                </mc:Choice>
                <mc:Fallback>
                  <p:oleObj name="公式" r:id="rId29" imgW="152268" imgH="1649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0" y="720"/>
                          <a:ext cx="225" cy="2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1881" name="Group 25"/>
          <p:cNvGrpSpPr>
            <a:grpSpLocks/>
          </p:cNvGrpSpPr>
          <p:nvPr/>
        </p:nvGrpSpPr>
        <p:grpSpPr bwMode="auto">
          <a:xfrm>
            <a:off x="323850" y="80963"/>
            <a:ext cx="3225800" cy="635000"/>
            <a:chOff x="192" y="240"/>
            <a:chExt cx="2032" cy="400"/>
          </a:xfrm>
        </p:grpSpPr>
        <p:sp>
          <p:nvSpPr>
            <p:cNvPr id="35878" name="Text Box 26"/>
            <p:cNvSpPr txBox="1">
              <a:spLocks noChangeArrowheads="1"/>
            </p:cNvSpPr>
            <p:nvPr/>
          </p:nvSpPr>
          <p:spPr bwMode="auto">
            <a:xfrm>
              <a:off x="192" y="240"/>
              <a:ext cx="2032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4000">
                  <a:ea typeface="黑体" panose="02010609060101010101" pitchFamily="49" charset="-122"/>
                </a:rPr>
                <a:t>例</a:t>
              </a:r>
              <a:r>
                <a:rPr lang="en-US" altLang="zh-CN" sz="4000">
                  <a:ea typeface="黑体" panose="02010609060101010101" pitchFamily="49" charset="-122"/>
                </a:rPr>
                <a:t>4.</a:t>
              </a:r>
              <a:r>
                <a:rPr lang="en-US" altLang="zh-CN" sz="4000"/>
                <a:t>           </a:t>
              </a:r>
              <a:r>
                <a:rPr lang="zh-CN" altLang="en-US" sz="4000"/>
                <a:t>波形如图</a:t>
              </a:r>
            </a:p>
          </p:txBody>
        </p:sp>
        <p:graphicFrame>
          <p:nvGraphicFramePr>
            <p:cNvPr id="35879" name="Object 27"/>
            <p:cNvGraphicFramePr>
              <a:graphicFrameLocks noChangeAspect="1"/>
            </p:cNvGraphicFramePr>
            <p:nvPr/>
          </p:nvGraphicFramePr>
          <p:xfrm>
            <a:off x="723" y="330"/>
            <a:ext cx="554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281" name="Equation" r:id="rId31" imgW="228532" imgH="76140" progId="Equation.DSMT4">
                    <p:embed/>
                  </p:oleObj>
                </mc:Choice>
                <mc:Fallback>
                  <p:oleObj name="Equation" r:id="rId31" imgW="228532" imgH="761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3" y="330"/>
                          <a:ext cx="554" cy="3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21884" name="Object 28"/>
          <p:cNvGraphicFramePr>
            <a:graphicFrameLocks noChangeAspect="1"/>
          </p:cNvGraphicFramePr>
          <p:nvPr/>
        </p:nvGraphicFramePr>
        <p:xfrm>
          <a:off x="1430338" y="2300288"/>
          <a:ext cx="1660525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82" name="Equation" r:id="rId33" imgW="590511" imgH="95310" progId="Equation.DSMT4">
                  <p:embed/>
                </p:oleObj>
              </mc:Choice>
              <mc:Fallback>
                <p:oleObj name="Equation" r:id="rId33" imgW="590511" imgH="9531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0338" y="2300288"/>
                        <a:ext cx="1660525" cy="522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85" name="Object 29"/>
          <p:cNvGraphicFramePr>
            <a:graphicFrameLocks noChangeAspect="1"/>
          </p:cNvGraphicFramePr>
          <p:nvPr/>
        </p:nvGraphicFramePr>
        <p:xfrm>
          <a:off x="2981325" y="2308225"/>
          <a:ext cx="1827213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83" name="Equation" r:id="rId35" imgW="609690" imgH="76140" progId="Equation.DSMT4">
                  <p:embed/>
                </p:oleObj>
              </mc:Choice>
              <mc:Fallback>
                <p:oleObj name="Equation" r:id="rId35" imgW="609690" imgH="761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1325" y="2308225"/>
                        <a:ext cx="1827213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86" name="Object 30"/>
          <p:cNvGraphicFramePr>
            <a:graphicFrameLocks noChangeAspect="1"/>
          </p:cNvGraphicFramePr>
          <p:nvPr/>
        </p:nvGraphicFramePr>
        <p:xfrm>
          <a:off x="1517650" y="2670175"/>
          <a:ext cx="2749550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84" name="Equation" r:id="rId37" imgW="1124023" imgH="304830" progId="Equation.DSMT4">
                  <p:embed/>
                </p:oleObj>
              </mc:Choice>
              <mc:Fallback>
                <p:oleObj name="Equation" r:id="rId37" imgW="1124023" imgH="30483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7650" y="2670175"/>
                        <a:ext cx="2749550" cy="925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87" name="Object 31"/>
          <p:cNvGraphicFramePr>
            <a:graphicFrameLocks noChangeAspect="1"/>
          </p:cNvGraphicFramePr>
          <p:nvPr/>
        </p:nvGraphicFramePr>
        <p:xfrm>
          <a:off x="619125" y="3590925"/>
          <a:ext cx="29972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85" name="Equation" r:id="rId39" imgW="1266923" imgH="304830" progId="Equation.DSMT4">
                  <p:embed/>
                </p:oleObj>
              </mc:Choice>
              <mc:Fallback>
                <p:oleObj name="Equation" r:id="rId39" imgW="1266923" imgH="30483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125" y="3590925"/>
                        <a:ext cx="29972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1888" name="Group 32"/>
          <p:cNvGrpSpPr>
            <a:grpSpLocks/>
          </p:cNvGrpSpPr>
          <p:nvPr/>
        </p:nvGrpSpPr>
        <p:grpSpPr bwMode="auto">
          <a:xfrm>
            <a:off x="1476375" y="1162050"/>
            <a:ext cx="3263900" cy="600075"/>
            <a:chOff x="288" y="2400"/>
            <a:chExt cx="1922" cy="378"/>
          </a:xfrm>
        </p:grpSpPr>
        <p:sp>
          <p:nvSpPr>
            <p:cNvPr id="35876" name="Text Box 33"/>
            <p:cNvSpPr txBox="1">
              <a:spLocks noChangeArrowheads="1"/>
            </p:cNvSpPr>
            <p:nvPr/>
          </p:nvSpPr>
          <p:spPr bwMode="auto">
            <a:xfrm>
              <a:off x="288" y="2400"/>
              <a:ext cx="1922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4000"/>
                <a:t>先写    点振动方程</a:t>
              </a:r>
            </a:p>
          </p:txBody>
        </p:sp>
        <p:graphicFrame>
          <p:nvGraphicFramePr>
            <p:cNvPr id="35877" name="Object 34"/>
            <p:cNvGraphicFramePr>
              <a:graphicFrameLocks noChangeAspect="1"/>
            </p:cNvGraphicFramePr>
            <p:nvPr/>
          </p:nvGraphicFramePr>
          <p:xfrm>
            <a:off x="731" y="2507"/>
            <a:ext cx="261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286" name="Equation" r:id="rId41" imgW="19179" imgH="38070" progId="Equation.DSMT4">
                    <p:embed/>
                  </p:oleObj>
                </mc:Choice>
                <mc:Fallback>
                  <p:oleObj name="Equation" r:id="rId41" imgW="19179" imgH="3807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1" y="2507"/>
                          <a:ext cx="261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21891" name="Object 35"/>
          <p:cNvGraphicFramePr>
            <a:graphicFrameLocks noChangeAspect="1"/>
          </p:cNvGraphicFramePr>
          <p:nvPr/>
        </p:nvGraphicFramePr>
        <p:xfrm>
          <a:off x="4862513" y="3724275"/>
          <a:ext cx="62865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87" name="Equation" r:id="rId43" imgW="57268" imgH="123930" progId="Equation.DSMT4">
                  <p:embed/>
                </p:oleObj>
              </mc:Choice>
              <mc:Fallback>
                <p:oleObj name="Equation" r:id="rId43" imgW="57268" imgH="12393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2513" y="3724275"/>
                        <a:ext cx="628650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892" name="Oval 36"/>
          <p:cNvSpPr>
            <a:spLocks noChangeArrowheads="1"/>
          </p:cNvSpPr>
          <p:nvPr/>
        </p:nvSpPr>
        <p:spPr bwMode="auto">
          <a:xfrm>
            <a:off x="6781800" y="3052763"/>
            <a:ext cx="1676400" cy="1676400"/>
          </a:xfrm>
          <a:prstGeom prst="ellipse">
            <a:avLst/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4000"/>
          </a:p>
        </p:txBody>
      </p:sp>
      <p:sp>
        <p:nvSpPr>
          <p:cNvPr id="121893" name="Line 37"/>
          <p:cNvSpPr>
            <a:spLocks noChangeShapeType="1"/>
          </p:cNvSpPr>
          <p:nvPr/>
        </p:nvSpPr>
        <p:spPr bwMode="auto">
          <a:xfrm>
            <a:off x="6553200" y="3890963"/>
            <a:ext cx="2209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94" name="Line 38"/>
          <p:cNvSpPr>
            <a:spLocks noChangeShapeType="1"/>
          </p:cNvSpPr>
          <p:nvPr/>
        </p:nvSpPr>
        <p:spPr bwMode="auto">
          <a:xfrm flipV="1">
            <a:off x="7620000" y="3205163"/>
            <a:ext cx="457200" cy="685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95" name="Line 39"/>
          <p:cNvSpPr>
            <a:spLocks noChangeShapeType="1"/>
          </p:cNvSpPr>
          <p:nvPr/>
        </p:nvSpPr>
        <p:spPr bwMode="auto">
          <a:xfrm flipV="1">
            <a:off x="8077200" y="3205163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1896" name="Group 40"/>
          <p:cNvGrpSpPr>
            <a:grpSpLocks/>
          </p:cNvGrpSpPr>
          <p:nvPr/>
        </p:nvGrpSpPr>
        <p:grpSpPr bwMode="auto">
          <a:xfrm>
            <a:off x="7772400" y="3814763"/>
            <a:ext cx="381000" cy="152400"/>
            <a:chOff x="2544" y="3408"/>
            <a:chExt cx="240" cy="96"/>
          </a:xfrm>
        </p:grpSpPr>
        <p:sp>
          <p:nvSpPr>
            <p:cNvPr id="35874" name="Oval 41"/>
            <p:cNvSpPr>
              <a:spLocks noChangeArrowheads="1"/>
            </p:cNvSpPr>
            <p:nvPr/>
          </p:nvSpPr>
          <p:spPr bwMode="auto">
            <a:xfrm>
              <a:off x="2688" y="3408"/>
              <a:ext cx="96" cy="96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4000"/>
            </a:p>
          </p:txBody>
        </p:sp>
        <p:sp>
          <p:nvSpPr>
            <p:cNvPr id="35875" name="Line 42"/>
            <p:cNvSpPr>
              <a:spLocks noChangeShapeType="1"/>
            </p:cNvSpPr>
            <p:nvPr/>
          </p:nvSpPr>
          <p:spPr bwMode="auto">
            <a:xfrm flipH="1">
              <a:off x="2544" y="3456"/>
              <a:ext cx="144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121899" name="Object 43"/>
          <p:cNvGraphicFramePr>
            <a:graphicFrameLocks noChangeAspect="1"/>
          </p:cNvGraphicFramePr>
          <p:nvPr/>
        </p:nvGraphicFramePr>
        <p:xfrm>
          <a:off x="8120063" y="3268663"/>
          <a:ext cx="261937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88" name="公式" r:id="rId45" imgW="164957" imgH="406048" progId="Equation.3">
                  <p:embed/>
                </p:oleObj>
              </mc:Choice>
              <mc:Fallback>
                <p:oleObj name="公式" r:id="rId45" imgW="164957" imgH="40604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0063" y="3268663"/>
                        <a:ext cx="261937" cy="65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900" name="Freeform 44"/>
          <p:cNvSpPr>
            <a:spLocks/>
          </p:cNvSpPr>
          <p:nvPr/>
        </p:nvSpPr>
        <p:spPr bwMode="auto">
          <a:xfrm>
            <a:off x="7848600" y="3586163"/>
            <a:ext cx="139700" cy="296862"/>
          </a:xfrm>
          <a:custGeom>
            <a:avLst/>
            <a:gdLst>
              <a:gd name="T0" fmla="*/ 0 w 155"/>
              <a:gd name="T1" fmla="*/ 0 h 198"/>
              <a:gd name="T2" fmla="*/ 2147483646 w 155"/>
              <a:gd name="T3" fmla="*/ 2147483646 h 198"/>
              <a:gd name="T4" fmla="*/ 2147483646 w 155"/>
              <a:gd name="T5" fmla="*/ 2147483646 h 198"/>
              <a:gd name="T6" fmla="*/ 2147483646 w 155"/>
              <a:gd name="T7" fmla="*/ 2147483646 h 198"/>
              <a:gd name="T8" fmla="*/ 2147483646 w 155"/>
              <a:gd name="T9" fmla="*/ 2147483646 h 1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5" h="198">
                <a:moveTo>
                  <a:pt x="0" y="0"/>
                </a:moveTo>
                <a:cubicBezTo>
                  <a:pt x="6" y="6"/>
                  <a:pt x="10" y="14"/>
                  <a:pt x="17" y="18"/>
                </a:cubicBezTo>
                <a:cubicBezTo>
                  <a:pt x="25" y="23"/>
                  <a:pt x="36" y="20"/>
                  <a:pt x="43" y="26"/>
                </a:cubicBezTo>
                <a:cubicBezTo>
                  <a:pt x="72" y="49"/>
                  <a:pt x="61" y="76"/>
                  <a:pt x="103" y="103"/>
                </a:cubicBezTo>
                <a:cubicBezTo>
                  <a:pt x="114" y="134"/>
                  <a:pt x="132" y="175"/>
                  <a:pt x="155" y="198"/>
                </a:cubicBezTo>
              </a:path>
            </a:pathLst>
          </a:custGeom>
          <a:noFill/>
          <a:ln w="38100" cmpd="sng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01" name="Freeform 45"/>
          <p:cNvSpPr>
            <a:spLocks/>
          </p:cNvSpPr>
          <p:nvPr/>
        </p:nvSpPr>
        <p:spPr bwMode="auto">
          <a:xfrm rot="-1466637">
            <a:off x="8153400" y="2976563"/>
            <a:ext cx="139700" cy="296862"/>
          </a:xfrm>
          <a:custGeom>
            <a:avLst/>
            <a:gdLst>
              <a:gd name="T0" fmla="*/ 0 w 155"/>
              <a:gd name="T1" fmla="*/ 0 h 198"/>
              <a:gd name="T2" fmla="*/ 2147483646 w 155"/>
              <a:gd name="T3" fmla="*/ 2147483646 h 198"/>
              <a:gd name="T4" fmla="*/ 2147483646 w 155"/>
              <a:gd name="T5" fmla="*/ 2147483646 h 198"/>
              <a:gd name="T6" fmla="*/ 2147483646 w 155"/>
              <a:gd name="T7" fmla="*/ 2147483646 h 198"/>
              <a:gd name="T8" fmla="*/ 2147483646 w 155"/>
              <a:gd name="T9" fmla="*/ 2147483646 h 1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5" h="198">
                <a:moveTo>
                  <a:pt x="0" y="0"/>
                </a:moveTo>
                <a:cubicBezTo>
                  <a:pt x="6" y="6"/>
                  <a:pt x="10" y="14"/>
                  <a:pt x="17" y="18"/>
                </a:cubicBezTo>
                <a:cubicBezTo>
                  <a:pt x="25" y="23"/>
                  <a:pt x="36" y="20"/>
                  <a:pt x="43" y="26"/>
                </a:cubicBezTo>
                <a:cubicBezTo>
                  <a:pt x="72" y="49"/>
                  <a:pt x="61" y="76"/>
                  <a:pt x="103" y="103"/>
                </a:cubicBezTo>
                <a:cubicBezTo>
                  <a:pt x="114" y="134"/>
                  <a:pt x="132" y="175"/>
                  <a:pt x="155" y="198"/>
                </a:cubicBezTo>
              </a:path>
            </a:pathLst>
          </a:custGeom>
          <a:noFill/>
          <a:ln w="28575" cmpd="sng">
            <a:solidFill>
              <a:schemeClr val="bg1"/>
            </a:solidFill>
            <a:round/>
            <a:headEnd type="triangle" w="med" len="lg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21902" name="Object 46"/>
          <p:cNvGraphicFramePr>
            <a:graphicFrameLocks noChangeAspect="1"/>
          </p:cNvGraphicFramePr>
          <p:nvPr/>
        </p:nvGraphicFramePr>
        <p:xfrm>
          <a:off x="8305800" y="2976563"/>
          <a:ext cx="304800" cy="28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89" name="Equation" r:id="rId47" imgW="152334" imgH="139639" progId="Equation.DSMT4">
                  <p:embed/>
                </p:oleObj>
              </mc:Choice>
              <mc:Fallback>
                <p:oleObj name="Equation" r:id="rId47" imgW="152334" imgH="13963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5800" y="2976563"/>
                        <a:ext cx="304800" cy="282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903" name="Object 47"/>
          <p:cNvGraphicFramePr>
            <a:graphicFrameLocks noChangeAspect="1"/>
          </p:cNvGraphicFramePr>
          <p:nvPr/>
        </p:nvGraphicFramePr>
        <p:xfrm>
          <a:off x="8610600" y="3865563"/>
          <a:ext cx="304800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90" name="Equation" r:id="rId49" imgW="139579" imgH="164957" progId="Equation.DSMT4">
                  <p:embed/>
                </p:oleObj>
              </mc:Choice>
              <mc:Fallback>
                <p:oleObj name="Equation" r:id="rId49" imgW="139579" imgH="16495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10600" y="3865563"/>
                        <a:ext cx="304800" cy="357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904" name="Object 48"/>
          <p:cNvGraphicFramePr>
            <a:graphicFrameLocks noChangeAspect="1"/>
          </p:cNvGraphicFramePr>
          <p:nvPr/>
        </p:nvGraphicFramePr>
        <p:xfrm>
          <a:off x="5335588" y="3517900"/>
          <a:ext cx="966787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91" name="Equation" r:id="rId51" imgW="171534" imgH="304830" progId="Equation.DSMT4">
                  <p:embed/>
                </p:oleObj>
              </mc:Choice>
              <mc:Fallback>
                <p:oleObj name="Equation" r:id="rId51" imgW="171534" imgH="30483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5588" y="3517900"/>
                        <a:ext cx="966787" cy="103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905" name="Object 49"/>
          <p:cNvGraphicFramePr>
            <a:graphicFrameLocks noChangeAspect="1"/>
          </p:cNvGraphicFramePr>
          <p:nvPr/>
        </p:nvGraphicFramePr>
        <p:xfrm>
          <a:off x="569913" y="4468813"/>
          <a:ext cx="5983287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92" name="Equation" r:id="rId53" imgW="2447945" imgH="342900" progId="Equation.DSMT4">
                  <p:embed/>
                </p:oleObj>
              </mc:Choice>
              <mc:Fallback>
                <p:oleObj name="Equation" r:id="rId53" imgW="2447945" imgH="342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913" y="4468813"/>
                        <a:ext cx="5983287" cy="993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906" name="Rectangle 50"/>
          <p:cNvSpPr>
            <a:spLocks noChangeArrowheads="1"/>
          </p:cNvSpPr>
          <p:nvPr/>
        </p:nvSpPr>
        <p:spPr bwMode="auto">
          <a:xfrm>
            <a:off x="862013" y="5305425"/>
            <a:ext cx="1584325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/>
              <a:t>波函数</a:t>
            </a:r>
          </a:p>
        </p:txBody>
      </p:sp>
      <p:graphicFrame>
        <p:nvGraphicFramePr>
          <p:cNvPr id="121907" name="Object 51"/>
          <p:cNvGraphicFramePr>
            <a:graphicFrameLocks noChangeAspect="1"/>
          </p:cNvGraphicFramePr>
          <p:nvPr/>
        </p:nvGraphicFramePr>
        <p:xfrm>
          <a:off x="900113" y="5614988"/>
          <a:ext cx="8137525" cy="10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93" name="Equation" r:id="rId55" imgW="3657600" imgH="362070" progId="Equation.DSMT4">
                  <p:embed/>
                </p:oleObj>
              </mc:Choice>
              <mc:Fallback>
                <p:oleObj name="Equation" r:id="rId55" imgW="3657600" imgH="36207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5614988"/>
                        <a:ext cx="8137525" cy="108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912" name="Line 56"/>
          <p:cNvSpPr>
            <a:spLocks noChangeShapeType="1"/>
          </p:cNvSpPr>
          <p:nvPr/>
        </p:nvSpPr>
        <p:spPr bwMode="auto">
          <a:xfrm>
            <a:off x="3276600" y="6648450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13" name="Line 57"/>
          <p:cNvSpPr>
            <a:spLocks noChangeShapeType="1"/>
          </p:cNvSpPr>
          <p:nvPr/>
        </p:nvSpPr>
        <p:spPr bwMode="auto">
          <a:xfrm>
            <a:off x="5491163" y="52292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14" name="Rectangle 58"/>
          <p:cNvSpPr>
            <a:spLocks noChangeArrowheads="1"/>
          </p:cNvSpPr>
          <p:nvPr/>
        </p:nvSpPr>
        <p:spPr bwMode="auto">
          <a:xfrm>
            <a:off x="881063" y="592138"/>
            <a:ext cx="275590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000"/>
              <a:t>(1) </a:t>
            </a:r>
            <a:r>
              <a:rPr lang="zh-CN" altLang="en-US" sz="4000"/>
              <a:t>写出波函数。</a:t>
            </a:r>
          </a:p>
        </p:txBody>
      </p:sp>
      <p:sp>
        <p:nvSpPr>
          <p:cNvPr id="121916" name="Rectangle 60"/>
          <p:cNvSpPr>
            <a:spLocks noChangeArrowheads="1"/>
          </p:cNvSpPr>
          <p:nvPr/>
        </p:nvSpPr>
        <p:spPr bwMode="auto">
          <a:xfrm>
            <a:off x="1331913" y="1665288"/>
            <a:ext cx="2060575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000"/>
              <a:t>由图可知</a:t>
            </a:r>
          </a:p>
        </p:txBody>
      </p:sp>
      <p:sp>
        <p:nvSpPr>
          <p:cNvPr id="121917" name="Text Box 61"/>
          <p:cNvSpPr txBox="1">
            <a:spLocks noChangeArrowheads="1"/>
          </p:cNvSpPr>
          <p:nvPr/>
        </p:nvSpPr>
        <p:spPr bwMode="auto">
          <a:xfrm>
            <a:off x="328613" y="1162050"/>
            <a:ext cx="115570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000">
                <a:ea typeface="黑体" panose="02010609060101010101" pitchFamily="49" charset="-122"/>
              </a:rPr>
              <a:t>解</a:t>
            </a:r>
            <a:r>
              <a:rPr lang="en-US" altLang="zh-CN" sz="4000">
                <a:ea typeface="黑体" panose="02010609060101010101" pitchFamily="49" charset="-122"/>
              </a:rPr>
              <a:t>: </a:t>
            </a:r>
            <a:r>
              <a:rPr lang="en-US" altLang="zh-CN" sz="4000">
                <a:ea typeface="黑体" panose="02010609060101010101" pitchFamily="49" charset="-122"/>
                <a:sym typeface="Wingdings" panose="05000000000000000000" pitchFamily="2" charset="2"/>
              </a:rPr>
              <a:t>(</a:t>
            </a:r>
            <a:r>
              <a:rPr lang="en-US" altLang="zh-CN" sz="4000"/>
              <a:t>1)</a:t>
            </a:r>
          </a:p>
        </p:txBody>
      </p:sp>
      <p:graphicFrame>
        <p:nvGraphicFramePr>
          <p:cNvPr id="121918" name="Object 62"/>
          <p:cNvGraphicFramePr>
            <a:graphicFrameLocks noChangeAspect="1"/>
          </p:cNvGraphicFramePr>
          <p:nvPr/>
        </p:nvGraphicFramePr>
        <p:xfrm>
          <a:off x="7467600" y="3890963"/>
          <a:ext cx="33655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94" name="公式" r:id="rId57" imgW="126835" imgH="139518" progId="Equation.3">
                  <p:embed/>
                </p:oleObj>
              </mc:Choice>
              <mc:Fallback>
                <p:oleObj name="公式" r:id="rId57" imgW="126835" imgH="13951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3890963"/>
                        <a:ext cx="33655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923" name="Rectangle 67"/>
          <p:cNvSpPr>
            <a:spLocks noChangeArrowheads="1"/>
          </p:cNvSpPr>
          <p:nvPr/>
        </p:nvSpPr>
        <p:spPr bwMode="auto">
          <a:xfrm>
            <a:off x="3492500" y="3695700"/>
            <a:ext cx="1557338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/>
              <a:t>关键确定</a:t>
            </a:r>
          </a:p>
        </p:txBody>
      </p:sp>
      <p:sp>
        <p:nvSpPr>
          <p:cNvPr id="2" name="椭圆 1"/>
          <p:cNvSpPr>
            <a:spLocks noChangeArrowheads="1"/>
          </p:cNvSpPr>
          <p:nvPr/>
        </p:nvSpPr>
        <p:spPr bwMode="auto">
          <a:xfrm>
            <a:off x="6069013" y="1660525"/>
            <a:ext cx="152400" cy="15240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</p:spTree>
    <p:extLst>
      <p:ext uri="{BB962C8B-B14F-4D97-AF65-F5344CB8AC3E}">
        <p14:creationId xmlns:p14="http://schemas.microsoft.com/office/powerpoint/2010/main" val="221381854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1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1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1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1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1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21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1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21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21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21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1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21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18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18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218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218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218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18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218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218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21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21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21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219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219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218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218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219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219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21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121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5" dur="500"/>
                                        <p:tgtEl>
                                          <p:spTgt spid="121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42" dur="500"/>
                                        <p:tgtEl>
                                          <p:spTgt spid="121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21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1" dur="500"/>
                                        <p:tgtEl>
                                          <p:spTgt spid="121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92" grpId="0" animBg="1"/>
      <p:bldP spid="121893" grpId="0" animBg="1"/>
      <p:bldP spid="121894" grpId="0" animBg="1"/>
      <p:bldP spid="121895" grpId="0" animBg="1"/>
      <p:bldP spid="121900" grpId="0" animBg="1"/>
      <p:bldP spid="121901" grpId="0" animBg="1"/>
      <p:bldP spid="121906" grpId="0" autoUpdateAnimBg="0"/>
      <p:bldP spid="121912" grpId="0" animBg="1"/>
      <p:bldP spid="121913" grpId="0" animBg="1"/>
      <p:bldP spid="121914" grpId="0" autoUpdateAnimBg="0"/>
      <p:bldP spid="121916" grpId="0" autoUpdateAnimBg="0"/>
      <p:bldP spid="121917" grpId="0" autoUpdateAnimBg="0"/>
      <p:bldP spid="121923" grpId="0"/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882" name="Group 2"/>
          <p:cNvGrpSpPr>
            <a:grpSpLocks/>
          </p:cNvGrpSpPr>
          <p:nvPr/>
        </p:nvGrpSpPr>
        <p:grpSpPr bwMode="auto">
          <a:xfrm>
            <a:off x="4643438" y="80963"/>
            <a:ext cx="4500562" cy="1971675"/>
            <a:chOff x="3072" y="486"/>
            <a:chExt cx="2835" cy="1242"/>
          </a:xfrm>
        </p:grpSpPr>
        <p:pic>
          <p:nvPicPr>
            <p:cNvPr id="3791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768"/>
              <a:ext cx="2304" cy="9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7920" name="Line 4"/>
            <p:cNvSpPr>
              <a:spLocks noChangeShapeType="1"/>
            </p:cNvSpPr>
            <p:nvPr/>
          </p:nvSpPr>
          <p:spPr bwMode="auto">
            <a:xfrm>
              <a:off x="3120" y="1248"/>
              <a:ext cx="2448" cy="0"/>
            </a:xfrm>
            <a:prstGeom prst="line">
              <a:avLst/>
            </a:prstGeom>
            <a:noFill/>
            <a:ln w="28575">
              <a:solidFill>
                <a:srgbClr val="92D05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21" name="Line 5"/>
            <p:cNvSpPr>
              <a:spLocks noChangeShapeType="1"/>
            </p:cNvSpPr>
            <p:nvPr/>
          </p:nvSpPr>
          <p:spPr bwMode="auto">
            <a:xfrm>
              <a:off x="3552" y="768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22" name="Line 6"/>
            <p:cNvSpPr>
              <a:spLocks noChangeShapeType="1"/>
            </p:cNvSpPr>
            <p:nvPr/>
          </p:nvSpPr>
          <p:spPr bwMode="auto">
            <a:xfrm flipV="1">
              <a:off x="3312" y="528"/>
              <a:ext cx="0" cy="1200"/>
            </a:xfrm>
            <a:prstGeom prst="line">
              <a:avLst/>
            </a:prstGeom>
            <a:noFill/>
            <a:ln w="28575">
              <a:solidFill>
                <a:srgbClr val="92D05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23" name="Line 7"/>
            <p:cNvSpPr>
              <a:spLocks noChangeShapeType="1"/>
            </p:cNvSpPr>
            <p:nvPr/>
          </p:nvSpPr>
          <p:spPr bwMode="auto">
            <a:xfrm flipH="1">
              <a:off x="3312" y="768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37924" name="Object 8"/>
            <p:cNvGraphicFramePr>
              <a:graphicFrameLocks noChangeAspect="1"/>
            </p:cNvGraphicFramePr>
            <p:nvPr/>
          </p:nvGraphicFramePr>
          <p:xfrm>
            <a:off x="3366" y="486"/>
            <a:ext cx="467" cy="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238" name="Equation" r:id="rId4" imgW="431613" imgH="203112" progId="Equation.DSMT4">
                    <p:embed/>
                  </p:oleObj>
                </mc:Choice>
                <mc:Fallback>
                  <p:oleObj name="Equation" r:id="rId4" imgW="431613" imgH="203112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6" y="486"/>
                          <a:ext cx="467" cy="2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25" name="Object 9"/>
            <p:cNvGraphicFramePr>
              <a:graphicFrameLocks noChangeAspect="1"/>
            </p:cNvGraphicFramePr>
            <p:nvPr/>
          </p:nvGraphicFramePr>
          <p:xfrm>
            <a:off x="5444" y="1296"/>
            <a:ext cx="463" cy="1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239" name="Equation" r:id="rId6" imgW="431425" imgH="177646" progId="Equation.DSMT4">
                    <p:embed/>
                  </p:oleObj>
                </mc:Choice>
                <mc:Fallback>
                  <p:oleObj name="Equation" r:id="rId6" imgW="431425" imgH="177646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44" y="1296"/>
                          <a:ext cx="463" cy="1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26" name="Object 10"/>
            <p:cNvGraphicFramePr>
              <a:graphicFrameLocks noChangeAspect="1"/>
            </p:cNvGraphicFramePr>
            <p:nvPr/>
          </p:nvGraphicFramePr>
          <p:xfrm>
            <a:off x="3072" y="912"/>
            <a:ext cx="240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240" name="公式" r:id="rId8" imgW="241091" imgH="177646" progId="Equation.3">
                    <p:embed/>
                  </p:oleObj>
                </mc:Choice>
                <mc:Fallback>
                  <p:oleObj name="公式" r:id="rId8" imgW="241091" imgH="17764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2" y="912"/>
                          <a:ext cx="240" cy="1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27" name="Object 11"/>
            <p:cNvGraphicFramePr>
              <a:graphicFrameLocks noChangeAspect="1"/>
            </p:cNvGraphicFramePr>
            <p:nvPr/>
          </p:nvGraphicFramePr>
          <p:xfrm>
            <a:off x="3120" y="672"/>
            <a:ext cx="13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241" name="公式" r:id="rId10" imgW="114151" imgH="164885" progId="Equation.3">
                    <p:embed/>
                  </p:oleObj>
                </mc:Choice>
                <mc:Fallback>
                  <p:oleObj name="公式" r:id="rId10" imgW="114151" imgH="16488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0" y="672"/>
                          <a:ext cx="132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28" name="Object 12"/>
            <p:cNvGraphicFramePr>
              <a:graphicFrameLocks noChangeAspect="1"/>
            </p:cNvGraphicFramePr>
            <p:nvPr/>
          </p:nvGraphicFramePr>
          <p:xfrm>
            <a:off x="3168" y="1248"/>
            <a:ext cx="13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242" name="公式" r:id="rId12" imgW="126725" imgH="177415" progId="Equation.3">
                    <p:embed/>
                  </p:oleObj>
                </mc:Choice>
                <mc:Fallback>
                  <p:oleObj name="公式" r:id="rId12" imgW="126725" imgH="17741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8" y="1248"/>
                          <a:ext cx="137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29" name="Object 13"/>
            <p:cNvGraphicFramePr>
              <a:graphicFrameLocks noChangeAspect="1"/>
            </p:cNvGraphicFramePr>
            <p:nvPr/>
          </p:nvGraphicFramePr>
          <p:xfrm>
            <a:off x="3504" y="1248"/>
            <a:ext cx="14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243" name="公式" r:id="rId14" imgW="126780" imgH="164814" progId="Equation.3">
                    <p:embed/>
                  </p:oleObj>
                </mc:Choice>
                <mc:Fallback>
                  <p:oleObj name="公式" r:id="rId14" imgW="126780" imgH="16481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4" y="1248"/>
                          <a:ext cx="147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30" name="Object 14"/>
            <p:cNvGraphicFramePr>
              <a:graphicFrameLocks noChangeAspect="1"/>
            </p:cNvGraphicFramePr>
            <p:nvPr/>
          </p:nvGraphicFramePr>
          <p:xfrm>
            <a:off x="3792" y="1241"/>
            <a:ext cx="147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244" name="公式" r:id="rId16" imgW="126725" imgH="177415" progId="Equation.3">
                    <p:embed/>
                  </p:oleObj>
                </mc:Choice>
                <mc:Fallback>
                  <p:oleObj name="公式" r:id="rId16" imgW="126725" imgH="17741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2" y="1241"/>
                          <a:ext cx="147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31" name="Object 15"/>
            <p:cNvGraphicFramePr>
              <a:graphicFrameLocks noChangeAspect="1"/>
            </p:cNvGraphicFramePr>
            <p:nvPr/>
          </p:nvGraphicFramePr>
          <p:xfrm>
            <a:off x="4176" y="1248"/>
            <a:ext cx="13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245" name="公式" r:id="rId18" imgW="126725" imgH="177415" progId="Equation.3">
                    <p:embed/>
                  </p:oleObj>
                </mc:Choice>
                <mc:Fallback>
                  <p:oleObj name="公式" r:id="rId18" imgW="126725" imgH="17741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6" y="1248"/>
                          <a:ext cx="137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32" name="Object 16"/>
            <p:cNvGraphicFramePr>
              <a:graphicFrameLocks noChangeAspect="1"/>
            </p:cNvGraphicFramePr>
            <p:nvPr/>
          </p:nvGraphicFramePr>
          <p:xfrm>
            <a:off x="4560" y="1248"/>
            <a:ext cx="192" cy="1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246" name="公式" r:id="rId20" imgW="190335" imgH="164957" progId="Equation.3">
                    <p:embed/>
                  </p:oleObj>
                </mc:Choice>
                <mc:Fallback>
                  <p:oleObj name="公式" r:id="rId20" imgW="190335" imgH="1649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0" y="1248"/>
                          <a:ext cx="192" cy="1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33" name="Object 17"/>
            <p:cNvGraphicFramePr>
              <a:graphicFrameLocks noChangeAspect="1"/>
            </p:cNvGraphicFramePr>
            <p:nvPr/>
          </p:nvGraphicFramePr>
          <p:xfrm>
            <a:off x="4902" y="1248"/>
            <a:ext cx="180" cy="1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247" name="公式" r:id="rId22" imgW="190335" imgH="164957" progId="Equation.3">
                    <p:embed/>
                  </p:oleObj>
                </mc:Choice>
                <mc:Fallback>
                  <p:oleObj name="公式" r:id="rId22" imgW="190335" imgH="1649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02" y="1248"/>
                          <a:ext cx="180" cy="1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934" name="Line 18"/>
            <p:cNvSpPr>
              <a:spLocks noChangeShapeType="1"/>
            </p:cNvSpPr>
            <p:nvPr/>
          </p:nvSpPr>
          <p:spPr bwMode="auto">
            <a:xfrm>
              <a:off x="4176" y="727"/>
              <a:ext cx="624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37935" name="Object 19"/>
            <p:cNvGraphicFramePr>
              <a:graphicFrameLocks noChangeAspect="1"/>
            </p:cNvGraphicFramePr>
            <p:nvPr/>
          </p:nvGraphicFramePr>
          <p:xfrm>
            <a:off x="4062" y="499"/>
            <a:ext cx="901" cy="2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248" name="Equation" r:id="rId24" imgW="774028" imgH="177646" progId="Equation.DSMT4">
                    <p:embed/>
                  </p:oleObj>
                </mc:Choice>
                <mc:Fallback>
                  <p:oleObj name="Equation" r:id="rId24" imgW="774028" imgH="177646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2" y="499"/>
                          <a:ext cx="901" cy="2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2931" name="Group 51"/>
          <p:cNvGrpSpPr>
            <a:grpSpLocks/>
          </p:cNvGrpSpPr>
          <p:nvPr/>
        </p:nvGrpSpPr>
        <p:grpSpPr bwMode="auto">
          <a:xfrm>
            <a:off x="684213" y="1935163"/>
            <a:ext cx="5532437" cy="1733550"/>
            <a:chOff x="884" y="1695"/>
            <a:chExt cx="3485" cy="1092"/>
          </a:xfrm>
        </p:grpSpPr>
        <p:grpSp>
          <p:nvGrpSpPr>
            <p:cNvPr id="37910" name="Group 23"/>
            <p:cNvGrpSpPr>
              <a:grpSpLocks/>
            </p:cNvGrpSpPr>
            <p:nvPr/>
          </p:nvGrpSpPr>
          <p:grpSpPr bwMode="auto">
            <a:xfrm>
              <a:off x="884" y="1803"/>
              <a:ext cx="1183" cy="444"/>
              <a:chOff x="422" y="1945"/>
              <a:chExt cx="1183" cy="444"/>
            </a:xfrm>
          </p:grpSpPr>
          <p:sp>
            <p:nvSpPr>
              <p:cNvPr id="37917" name="Text Box 24"/>
              <p:cNvSpPr txBox="1">
                <a:spLocks noChangeArrowheads="1"/>
              </p:cNvSpPr>
              <p:nvPr/>
            </p:nvSpPr>
            <p:spPr bwMode="auto">
              <a:xfrm>
                <a:off x="422" y="1962"/>
                <a:ext cx="1183" cy="3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4000"/>
                  <a:t>（</a:t>
                </a:r>
                <a:r>
                  <a:rPr lang="en-US" altLang="zh-CN" sz="4000"/>
                  <a:t>2</a:t>
                </a:r>
                <a:r>
                  <a:rPr lang="zh-CN" altLang="en-US" sz="4000"/>
                  <a:t>）     处</a:t>
                </a:r>
              </a:p>
            </p:txBody>
          </p:sp>
          <p:graphicFrame>
            <p:nvGraphicFramePr>
              <p:cNvPr id="37918" name="Object 25"/>
              <p:cNvGraphicFramePr>
                <a:graphicFrameLocks noChangeAspect="1"/>
              </p:cNvGraphicFramePr>
              <p:nvPr/>
            </p:nvGraphicFramePr>
            <p:xfrm>
              <a:off x="928" y="1945"/>
              <a:ext cx="345" cy="4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8249" name="Equation" r:id="rId26" imgW="76177" imgH="123930" progId="Equation.DSMT4">
                      <p:embed/>
                    </p:oleObj>
                  </mc:Choice>
                  <mc:Fallback>
                    <p:oleObj name="Equation" r:id="rId26" imgW="76177" imgH="12393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28" y="1945"/>
                            <a:ext cx="345" cy="4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7911" name="Group 50"/>
            <p:cNvGrpSpPr>
              <a:grpSpLocks/>
            </p:cNvGrpSpPr>
            <p:nvPr/>
          </p:nvGrpSpPr>
          <p:grpSpPr bwMode="auto">
            <a:xfrm>
              <a:off x="1409" y="1695"/>
              <a:ext cx="2960" cy="1092"/>
              <a:chOff x="1409" y="1695"/>
              <a:chExt cx="2960" cy="1092"/>
            </a:xfrm>
          </p:grpSpPr>
          <p:graphicFrame>
            <p:nvGraphicFramePr>
              <p:cNvPr id="37912" name="Object 21"/>
              <p:cNvGraphicFramePr>
                <a:graphicFrameLocks noChangeAspect="1"/>
              </p:cNvGraphicFramePr>
              <p:nvPr/>
            </p:nvGraphicFramePr>
            <p:xfrm>
              <a:off x="2071" y="1695"/>
              <a:ext cx="2285" cy="5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8250" name="Equation" r:id="rId28" imgW="1504911" imgH="304830" progId="Equation.DSMT4">
                      <p:embed/>
                    </p:oleObj>
                  </mc:Choice>
                  <mc:Fallback>
                    <p:oleObj name="Equation" r:id="rId28" imgW="1504911" imgH="30483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71" y="1695"/>
                            <a:ext cx="2285" cy="5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7913" name="Object 22"/>
              <p:cNvGraphicFramePr>
                <a:graphicFrameLocks noChangeAspect="1"/>
              </p:cNvGraphicFramePr>
              <p:nvPr/>
            </p:nvGraphicFramePr>
            <p:xfrm>
              <a:off x="2050" y="2195"/>
              <a:ext cx="2319" cy="5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8251" name="Equation" r:id="rId30" imgW="1533545" imgH="304830" progId="Equation.DSMT4">
                      <p:embed/>
                    </p:oleObj>
                  </mc:Choice>
                  <mc:Fallback>
                    <p:oleObj name="Equation" r:id="rId30" imgW="1533545" imgH="30483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50" y="2195"/>
                            <a:ext cx="2319" cy="5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37914" name="Group 26"/>
              <p:cNvGrpSpPr>
                <a:grpSpLocks/>
              </p:cNvGrpSpPr>
              <p:nvPr/>
            </p:nvGrpSpPr>
            <p:grpSpPr bwMode="auto">
              <a:xfrm>
                <a:off x="1409" y="2257"/>
                <a:ext cx="637" cy="442"/>
                <a:chOff x="943" y="2310"/>
                <a:chExt cx="637" cy="442"/>
              </a:xfrm>
            </p:grpSpPr>
            <p:graphicFrame>
              <p:nvGraphicFramePr>
                <p:cNvPr id="37915" name="Object 27"/>
                <p:cNvGraphicFramePr>
                  <a:graphicFrameLocks noChangeAspect="1"/>
                </p:cNvGraphicFramePr>
                <p:nvPr/>
              </p:nvGraphicFramePr>
              <p:xfrm>
                <a:off x="943" y="2310"/>
                <a:ext cx="379" cy="44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8252" name="Equation" r:id="rId32" imgW="85632" imgH="123930" progId="Equation.DSMT4">
                        <p:embed/>
                      </p:oleObj>
                    </mc:Choice>
                    <mc:Fallback>
                      <p:oleObj name="Equation" r:id="rId32" imgW="85632" imgH="12393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43" y="2310"/>
                              <a:ext cx="379" cy="44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37916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1248" y="2352"/>
                  <a:ext cx="332" cy="31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800" b="1" baseline="-25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800" b="1" baseline="-25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800" b="1" baseline="-25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800" b="1" baseline="-25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800" b="1" baseline="-25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 baseline="-25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 baseline="-25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 baseline="-25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 baseline="-25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zh-CN" altLang="en-US" sz="4000"/>
                    <a:t>处</a:t>
                  </a:r>
                </a:p>
              </p:txBody>
            </p:sp>
          </p:grpSp>
        </p:grpSp>
      </p:grpSp>
      <p:grpSp>
        <p:nvGrpSpPr>
          <p:cNvPr id="37892" name="Group 29"/>
          <p:cNvGrpSpPr>
            <a:grpSpLocks/>
          </p:cNvGrpSpPr>
          <p:nvPr/>
        </p:nvGrpSpPr>
        <p:grpSpPr bwMode="auto">
          <a:xfrm>
            <a:off x="-36513" y="60325"/>
            <a:ext cx="4560888" cy="2144713"/>
            <a:chOff x="0" y="192"/>
            <a:chExt cx="2873" cy="1351"/>
          </a:xfrm>
        </p:grpSpPr>
        <p:sp>
          <p:nvSpPr>
            <p:cNvPr id="37908" name="Text Box 30"/>
            <p:cNvSpPr txBox="1">
              <a:spLocks noChangeArrowheads="1"/>
            </p:cNvSpPr>
            <p:nvPr/>
          </p:nvSpPr>
          <p:spPr bwMode="auto">
            <a:xfrm>
              <a:off x="0" y="192"/>
              <a:ext cx="2873" cy="13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sz="4000"/>
            </a:p>
            <a:p>
              <a:r>
                <a:rPr lang="zh-CN" altLang="en-US" sz="4000"/>
                <a:t>（</a:t>
              </a:r>
              <a:r>
                <a:rPr lang="en-US" altLang="zh-CN" sz="4000"/>
                <a:t>2</a:t>
              </a:r>
              <a:r>
                <a:rPr lang="zh-CN" altLang="en-US" sz="4000"/>
                <a:t>）求                                 </a:t>
              </a:r>
            </a:p>
            <a:p>
              <a:r>
                <a:rPr lang="zh-CN" altLang="en-US" sz="4000"/>
                <a:t>          两处质点振动位相差。</a:t>
              </a:r>
            </a:p>
            <a:p>
              <a:endParaRPr lang="zh-CN" altLang="en-US" sz="4000"/>
            </a:p>
            <a:p>
              <a:r>
                <a:rPr lang="zh-CN" altLang="en-US" sz="4000"/>
                <a:t>         </a:t>
              </a:r>
            </a:p>
          </p:txBody>
        </p:sp>
        <p:graphicFrame>
          <p:nvGraphicFramePr>
            <p:cNvPr id="37909" name="Object 31"/>
            <p:cNvGraphicFramePr>
              <a:graphicFrameLocks noChangeAspect="1"/>
            </p:cNvGraphicFramePr>
            <p:nvPr/>
          </p:nvGraphicFramePr>
          <p:xfrm>
            <a:off x="857" y="505"/>
            <a:ext cx="1934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253" name="Equation" r:id="rId34" imgW="1200201" imgH="123930" progId="Equation.DSMT4">
                    <p:embed/>
                  </p:oleObj>
                </mc:Choice>
                <mc:Fallback>
                  <p:oleObj name="Equation" r:id="rId34" imgW="1200201" imgH="12393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7" y="505"/>
                          <a:ext cx="1934" cy="3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2912" name="Text Box 32"/>
          <p:cNvSpPr txBox="1">
            <a:spLocks noChangeArrowheads="1"/>
          </p:cNvSpPr>
          <p:nvPr/>
        </p:nvSpPr>
        <p:spPr bwMode="auto">
          <a:xfrm>
            <a:off x="323850" y="2133600"/>
            <a:ext cx="871538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>
                <a:ea typeface="黑体" panose="02010609060101010101" pitchFamily="49" charset="-122"/>
              </a:rPr>
              <a:t>解：</a:t>
            </a:r>
          </a:p>
        </p:txBody>
      </p:sp>
      <p:sp>
        <p:nvSpPr>
          <p:cNvPr id="122913" name="Text Box 33"/>
          <p:cNvSpPr txBox="1">
            <a:spLocks noChangeArrowheads="1"/>
          </p:cNvSpPr>
          <p:nvPr/>
        </p:nvSpPr>
        <p:spPr bwMode="auto">
          <a:xfrm>
            <a:off x="827088" y="3716338"/>
            <a:ext cx="1214437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/>
              <a:t>位相差</a:t>
            </a:r>
          </a:p>
        </p:txBody>
      </p:sp>
      <p:graphicFrame>
        <p:nvGraphicFramePr>
          <p:cNvPr id="122914" name="Object 34"/>
          <p:cNvGraphicFramePr>
            <a:graphicFrameLocks noChangeAspect="1"/>
          </p:cNvGraphicFramePr>
          <p:nvPr/>
        </p:nvGraphicFramePr>
        <p:xfrm>
          <a:off x="2043113" y="3548063"/>
          <a:ext cx="6281737" cy="184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54" name="Equation" r:id="rId36" imgW="2714566" imgH="704970" progId="Equation.DSMT4">
                  <p:embed/>
                </p:oleObj>
              </mc:Choice>
              <mc:Fallback>
                <p:oleObj name="Equation" r:id="rId36" imgW="2714566" imgH="70497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3113" y="3548063"/>
                        <a:ext cx="6281737" cy="1849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2915" name="Group 35"/>
          <p:cNvGrpSpPr>
            <a:grpSpLocks/>
          </p:cNvGrpSpPr>
          <p:nvPr/>
        </p:nvGrpSpPr>
        <p:grpSpPr bwMode="auto">
          <a:xfrm>
            <a:off x="2843213" y="5453063"/>
            <a:ext cx="2590800" cy="993775"/>
            <a:chOff x="1776" y="3326"/>
            <a:chExt cx="1632" cy="731"/>
          </a:xfrm>
        </p:grpSpPr>
        <p:sp>
          <p:nvSpPr>
            <p:cNvPr id="37906" name="Rectangle 36"/>
            <p:cNvSpPr>
              <a:spLocks noChangeArrowheads="1"/>
            </p:cNvSpPr>
            <p:nvPr/>
          </p:nvSpPr>
          <p:spPr bwMode="auto">
            <a:xfrm>
              <a:off x="1776" y="3360"/>
              <a:ext cx="1632" cy="672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4000"/>
            </a:p>
          </p:txBody>
        </p:sp>
        <p:graphicFrame>
          <p:nvGraphicFramePr>
            <p:cNvPr id="37907" name="Object 37"/>
            <p:cNvGraphicFramePr>
              <a:graphicFrameLocks noChangeAspect="1"/>
            </p:cNvGraphicFramePr>
            <p:nvPr/>
          </p:nvGraphicFramePr>
          <p:xfrm>
            <a:off x="1824" y="3326"/>
            <a:ext cx="1441" cy="7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255" name="公式" r:id="rId38" imgW="799753" imgH="406224" progId="Equation.3">
                    <p:embed/>
                  </p:oleObj>
                </mc:Choice>
                <mc:Fallback>
                  <p:oleObj name="公式" r:id="rId38" imgW="799753" imgH="4062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4" y="3326"/>
                          <a:ext cx="1441" cy="7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2918" name="Group 38"/>
          <p:cNvGrpSpPr>
            <a:grpSpLocks/>
          </p:cNvGrpSpPr>
          <p:nvPr/>
        </p:nvGrpSpPr>
        <p:grpSpPr bwMode="auto">
          <a:xfrm>
            <a:off x="5614988" y="6243638"/>
            <a:ext cx="1368425" cy="461962"/>
            <a:chOff x="3312" y="3888"/>
            <a:chExt cx="816" cy="291"/>
          </a:xfrm>
        </p:grpSpPr>
        <p:sp>
          <p:nvSpPr>
            <p:cNvPr id="37904" name="AutoShape 39"/>
            <p:cNvSpPr>
              <a:spLocks noChangeArrowheads="1"/>
            </p:cNvSpPr>
            <p:nvPr/>
          </p:nvSpPr>
          <p:spPr bwMode="auto">
            <a:xfrm flipV="1">
              <a:off x="3312" y="3888"/>
              <a:ext cx="816" cy="288"/>
            </a:xfrm>
            <a:prstGeom prst="wedgeRoundRectCallout">
              <a:avLst>
                <a:gd name="adj1" fmla="val -81620"/>
                <a:gd name="adj2" fmla="val 110069"/>
                <a:gd name="adj3" fmla="val 16667"/>
              </a:avLst>
            </a:prstGeom>
            <a:solidFill>
              <a:srgbClr val="FFFF99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 sz="4000"/>
            </a:p>
          </p:txBody>
        </p:sp>
        <p:sp>
          <p:nvSpPr>
            <p:cNvPr id="37905" name="Text Box 40"/>
            <p:cNvSpPr txBox="1">
              <a:spLocks noChangeArrowheads="1"/>
            </p:cNvSpPr>
            <p:nvPr/>
          </p:nvSpPr>
          <p:spPr bwMode="auto">
            <a:xfrm>
              <a:off x="3360" y="3888"/>
              <a:ext cx="69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3600"/>
                <a:t>波程差</a:t>
              </a:r>
              <a:endParaRPr lang="zh-CN" altLang="en-US" sz="4000"/>
            </a:p>
          </p:txBody>
        </p:sp>
      </p:grpSp>
      <p:grpSp>
        <p:nvGrpSpPr>
          <p:cNvPr id="122921" name="Group 41"/>
          <p:cNvGrpSpPr>
            <a:grpSpLocks/>
          </p:cNvGrpSpPr>
          <p:nvPr/>
        </p:nvGrpSpPr>
        <p:grpSpPr bwMode="auto">
          <a:xfrm>
            <a:off x="1354138" y="6243638"/>
            <a:ext cx="1374775" cy="461962"/>
            <a:chOff x="288" y="3792"/>
            <a:chExt cx="768" cy="291"/>
          </a:xfrm>
        </p:grpSpPr>
        <p:sp>
          <p:nvSpPr>
            <p:cNvPr id="37902" name="AutoShape 42"/>
            <p:cNvSpPr>
              <a:spLocks noChangeArrowheads="1"/>
            </p:cNvSpPr>
            <p:nvPr/>
          </p:nvSpPr>
          <p:spPr bwMode="auto">
            <a:xfrm flipH="1" flipV="1">
              <a:off x="288" y="3792"/>
              <a:ext cx="768" cy="288"/>
            </a:xfrm>
            <a:prstGeom prst="wedgeRoundRectCallout">
              <a:avLst>
                <a:gd name="adj1" fmla="val -66148"/>
                <a:gd name="adj2" fmla="val 93403"/>
                <a:gd name="adj3" fmla="val 16667"/>
              </a:avLst>
            </a:prstGeom>
            <a:solidFill>
              <a:srgbClr val="FFCC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 sz="4000"/>
            </a:p>
          </p:txBody>
        </p:sp>
        <p:sp>
          <p:nvSpPr>
            <p:cNvPr id="37903" name="Text Box 43"/>
            <p:cNvSpPr txBox="1">
              <a:spLocks noChangeArrowheads="1"/>
            </p:cNvSpPr>
            <p:nvPr/>
          </p:nvSpPr>
          <p:spPr bwMode="auto">
            <a:xfrm>
              <a:off x="336" y="3792"/>
              <a:ext cx="69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3600"/>
                <a:t>位相差</a:t>
              </a:r>
              <a:endParaRPr lang="zh-CN" altLang="en-US" sz="4000"/>
            </a:p>
          </p:txBody>
        </p:sp>
      </p:grpSp>
      <p:sp>
        <p:nvSpPr>
          <p:cNvPr id="122924" name="Text Box 44"/>
          <p:cNvSpPr txBox="1">
            <a:spLocks noChangeArrowheads="1"/>
          </p:cNvSpPr>
          <p:nvPr/>
        </p:nvSpPr>
        <p:spPr bwMode="auto">
          <a:xfrm>
            <a:off x="7164388" y="5157788"/>
            <a:ext cx="1439862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>
                <a:ea typeface="黑体" panose="02010609060101010101" pitchFamily="49" charset="-122"/>
              </a:rPr>
              <a:t>反位相</a:t>
            </a:r>
          </a:p>
        </p:txBody>
      </p:sp>
      <p:sp>
        <p:nvSpPr>
          <p:cNvPr id="122925" name="Line 45"/>
          <p:cNvSpPr>
            <a:spLocks noChangeShapeType="1"/>
          </p:cNvSpPr>
          <p:nvPr/>
        </p:nvSpPr>
        <p:spPr bwMode="auto">
          <a:xfrm flipV="1">
            <a:off x="5961063" y="930275"/>
            <a:ext cx="0" cy="3810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26" name="Line 46"/>
          <p:cNvSpPr>
            <a:spLocks noChangeShapeType="1"/>
          </p:cNvSpPr>
          <p:nvPr/>
        </p:nvSpPr>
        <p:spPr bwMode="auto">
          <a:xfrm>
            <a:off x="7113588" y="1290638"/>
            <a:ext cx="0" cy="3810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32936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2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29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29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2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2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2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2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22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29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29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2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2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29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29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2" grpId="0" autoUpdateAnimBg="0"/>
      <p:bldP spid="122913" grpId="0" autoUpdateAnimBg="0"/>
      <p:bldP spid="122924" grpId="0"/>
      <p:bldP spid="122925" grpId="0" animBg="1"/>
      <p:bldP spid="12292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14" name="Group 2"/>
          <p:cNvGrpSpPr>
            <a:grpSpLocks/>
          </p:cNvGrpSpPr>
          <p:nvPr/>
        </p:nvGrpSpPr>
        <p:grpSpPr bwMode="auto">
          <a:xfrm>
            <a:off x="4875213" y="361950"/>
            <a:ext cx="4233862" cy="2057400"/>
            <a:chOff x="3072" y="432"/>
            <a:chExt cx="2667" cy="1296"/>
          </a:xfrm>
        </p:grpSpPr>
        <p:pic>
          <p:nvPicPr>
            <p:cNvPr id="38954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768"/>
              <a:ext cx="2304" cy="9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955" name="Line 4"/>
            <p:cNvSpPr>
              <a:spLocks noChangeShapeType="1"/>
            </p:cNvSpPr>
            <p:nvPr/>
          </p:nvSpPr>
          <p:spPr bwMode="auto">
            <a:xfrm>
              <a:off x="3120" y="1248"/>
              <a:ext cx="24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56" name="Line 5"/>
            <p:cNvSpPr>
              <a:spLocks noChangeShapeType="1"/>
            </p:cNvSpPr>
            <p:nvPr/>
          </p:nvSpPr>
          <p:spPr bwMode="auto">
            <a:xfrm>
              <a:off x="3552" y="768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57" name="Line 6"/>
            <p:cNvSpPr>
              <a:spLocks noChangeShapeType="1"/>
            </p:cNvSpPr>
            <p:nvPr/>
          </p:nvSpPr>
          <p:spPr bwMode="auto">
            <a:xfrm flipV="1">
              <a:off x="3312" y="528"/>
              <a:ext cx="0" cy="1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58" name="Line 7"/>
            <p:cNvSpPr>
              <a:spLocks noChangeShapeType="1"/>
            </p:cNvSpPr>
            <p:nvPr/>
          </p:nvSpPr>
          <p:spPr bwMode="auto">
            <a:xfrm flipH="1">
              <a:off x="3312" y="768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38959" name="Object 8"/>
            <p:cNvGraphicFramePr>
              <a:graphicFrameLocks noChangeAspect="1"/>
            </p:cNvGraphicFramePr>
            <p:nvPr/>
          </p:nvGraphicFramePr>
          <p:xfrm>
            <a:off x="3373" y="432"/>
            <a:ext cx="453" cy="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346" name="公式" r:id="rId4" imgW="418918" imgH="203112" progId="Equation.3">
                    <p:embed/>
                  </p:oleObj>
                </mc:Choice>
                <mc:Fallback>
                  <p:oleObj name="公式" r:id="rId4" imgW="418918" imgH="20311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73" y="432"/>
                          <a:ext cx="453" cy="2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60" name="Object 9"/>
            <p:cNvGraphicFramePr>
              <a:graphicFrameLocks noChangeAspect="1"/>
            </p:cNvGraphicFramePr>
            <p:nvPr/>
          </p:nvGraphicFramePr>
          <p:xfrm>
            <a:off x="5290" y="1296"/>
            <a:ext cx="449" cy="1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347" name="公式" r:id="rId6" imgW="418918" imgH="177723" progId="Equation.3">
                    <p:embed/>
                  </p:oleObj>
                </mc:Choice>
                <mc:Fallback>
                  <p:oleObj name="公式" r:id="rId6" imgW="418918" imgH="17772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90" y="1296"/>
                          <a:ext cx="449" cy="1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61" name="Object 10"/>
            <p:cNvGraphicFramePr>
              <a:graphicFrameLocks noChangeAspect="1"/>
            </p:cNvGraphicFramePr>
            <p:nvPr/>
          </p:nvGraphicFramePr>
          <p:xfrm>
            <a:off x="3072" y="912"/>
            <a:ext cx="240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348" name="公式" r:id="rId8" imgW="241091" imgH="177646" progId="Equation.3">
                    <p:embed/>
                  </p:oleObj>
                </mc:Choice>
                <mc:Fallback>
                  <p:oleObj name="公式" r:id="rId8" imgW="241091" imgH="17764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2" y="912"/>
                          <a:ext cx="240" cy="1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62" name="Object 11"/>
            <p:cNvGraphicFramePr>
              <a:graphicFrameLocks noChangeAspect="1"/>
            </p:cNvGraphicFramePr>
            <p:nvPr/>
          </p:nvGraphicFramePr>
          <p:xfrm>
            <a:off x="3120" y="672"/>
            <a:ext cx="13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349" name="公式" r:id="rId10" imgW="114151" imgH="164885" progId="Equation.3">
                    <p:embed/>
                  </p:oleObj>
                </mc:Choice>
                <mc:Fallback>
                  <p:oleObj name="公式" r:id="rId10" imgW="114151" imgH="16488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0" y="672"/>
                          <a:ext cx="132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63" name="Object 12"/>
            <p:cNvGraphicFramePr>
              <a:graphicFrameLocks noChangeAspect="1"/>
            </p:cNvGraphicFramePr>
            <p:nvPr/>
          </p:nvGraphicFramePr>
          <p:xfrm>
            <a:off x="3168" y="1248"/>
            <a:ext cx="13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350" name="公式" r:id="rId12" imgW="126725" imgH="177415" progId="Equation.3">
                    <p:embed/>
                  </p:oleObj>
                </mc:Choice>
                <mc:Fallback>
                  <p:oleObj name="公式" r:id="rId12" imgW="126725" imgH="17741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8" y="1248"/>
                          <a:ext cx="137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64" name="Object 13"/>
            <p:cNvGraphicFramePr>
              <a:graphicFrameLocks noChangeAspect="1"/>
            </p:cNvGraphicFramePr>
            <p:nvPr/>
          </p:nvGraphicFramePr>
          <p:xfrm>
            <a:off x="3504" y="1248"/>
            <a:ext cx="14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351" name="公式" r:id="rId14" imgW="126780" imgH="164814" progId="Equation.3">
                    <p:embed/>
                  </p:oleObj>
                </mc:Choice>
                <mc:Fallback>
                  <p:oleObj name="公式" r:id="rId14" imgW="126780" imgH="16481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4" y="1248"/>
                          <a:ext cx="147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65" name="Object 14"/>
            <p:cNvGraphicFramePr>
              <a:graphicFrameLocks noChangeAspect="1"/>
            </p:cNvGraphicFramePr>
            <p:nvPr/>
          </p:nvGraphicFramePr>
          <p:xfrm>
            <a:off x="3792" y="1241"/>
            <a:ext cx="147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352" name="公式" r:id="rId16" imgW="126725" imgH="177415" progId="Equation.3">
                    <p:embed/>
                  </p:oleObj>
                </mc:Choice>
                <mc:Fallback>
                  <p:oleObj name="公式" r:id="rId16" imgW="126725" imgH="17741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2" y="1241"/>
                          <a:ext cx="147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66" name="Object 15"/>
            <p:cNvGraphicFramePr>
              <a:graphicFrameLocks noChangeAspect="1"/>
            </p:cNvGraphicFramePr>
            <p:nvPr/>
          </p:nvGraphicFramePr>
          <p:xfrm>
            <a:off x="4176" y="1248"/>
            <a:ext cx="13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353" name="公式" r:id="rId18" imgW="126725" imgH="177415" progId="Equation.3">
                    <p:embed/>
                  </p:oleObj>
                </mc:Choice>
                <mc:Fallback>
                  <p:oleObj name="公式" r:id="rId18" imgW="126725" imgH="17741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6" y="1248"/>
                          <a:ext cx="137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67" name="Object 16"/>
            <p:cNvGraphicFramePr>
              <a:graphicFrameLocks noChangeAspect="1"/>
            </p:cNvGraphicFramePr>
            <p:nvPr/>
          </p:nvGraphicFramePr>
          <p:xfrm>
            <a:off x="4560" y="1248"/>
            <a:ext cx="192" cy="1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354" name="公式" r:id="rId20" imgW="190335" imgH="164957" progId="Equation.3">
                    <p:embed/>
                  </p:oleObj>
                </mc:Choice>
                <mc:Fallback>
                  <p:oleObj name="公式" r:id="rId20" imgW="190335" imgH="1649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0" y="1248"/>
                          <a:ext cx="192" cy="1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68" name="Object 17"/>
            <p:cNvGraphicFramePr>
              <a:graphicFrameLocks noChangeAspect="1"/>
            </p:cNvGraphicFramePr>
            <p:nvPr/>
          </p:nvGraphicFramePr>
          <p:xfrm>
            <a:off x="4902" y="1248"/>
            <a:ext cx="180" cy="1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355" name="公式" r:id="rId22" imgW="190335" imgH="164957" progId="Equation.3">
                    <p:embed/>
                  </p:oleObj>
                </mc:Choice>
                <mc:Fallback>
                  <p:oleObj name="公式" r:id="rId22" imgW="190335" imgH="1649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02" y="1248"/>
                          <a:ext cx="180" cy="1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69" name="Line 18"/>
            <p:cNvSpPr>
              <a:spLocks noChangeShapeType="1"/>
            </p:cNvSpPr>
            <p:nvPr/>
          </p:nvSpPr>
          <p:spPr bwMode="auto">
            <a:xfrm>
              <a:off x="4176" y="768"/>
              <a:ext cx="624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38970" name="Object 19"/>
            <p:cNvGraphicFramePr>
              <a:graphicFrameLocks noChangeAspect="1"/>
            </p:cNvGraphicFramePr>
            <p:nvPr/>
          </p:nvGraphicFramePr>
          <p:xfrm>
            <a:off x="4091" y="528"/>
            <a:ext cx="842" cy="2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356" name="公式" r:id="rId24" imgW="723272" imgH="177646" progId="Equation.3">
                    <p:embed/>
                  </p:oleObj>
                </mc:Choice>
                <mc:Fallback>
                  <p:oleObj name="公式" r:id="rId24" imgW="723272" imgH="17764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91" y="528"/>
                          <a:ext cx="842" cy="2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8915" name="Group 61"/>
          <p:cNvGrpSpPr>
            <a:grpSpLocks/>
          </p:cNvGrpSpPr>
          <p:nvPr/>
        </p:nvGrpSpPr>
        <p:grpSpPr bwMode="auto">
          <a:xfrm>
            <a:off x="111125" y="260350"/>
            <a:ext cx="4352925" cy="1200150"/>
            <a:chOff x="0" y="346"/>
            <a:chExt cx="2742" cy="756"/>
          </a:xfrm>
        </p:grpSpPr>
        <p:sp>
          <p:nvSpPr>
            <p:cNvPr id="38951" name="Text Box 21"/>
            <p:cNvSpPr txBox="1">
              <a:spLocks noChangeArrowheads="1"/>
            </p:cNvSpPr>
            <p:nvPr/>
          </p:nvSpPr>
          <p:spPr bwMode="auto">
            <a:xfrm>
              <a:off x="0" y="346"/>
              <a:ext cx="2742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3600"/>
                <a:t>（</a:t>
              </a:r>
              <a:r>
                <a:rPr lang="en-US" altLang="zh-CN" sz="3600"/>
                <a:t>3</a:t>
              </a:r>
              <a:r>
                <a:rPr lang="zh-CN" altLang="en-US" sz="3600"/>
                <a:t>）画              时波形曲线，</a:t>
              </a:r>
            </a:p>
            <a:p>
              <a:r>
                <a:rPr lang="zh-CN" altLang="en-US" sz="3600"/>
                <a:t>         此刻                处质点振</a:t>
              </a:r>
            </a:p>
            <a:p>
              <a:r>
                <a:rPr lang="zh-CN" altLang="en-US" sz="3600"/>
                <a:t>         动位移、速度、加速度？</a:t>
              </a:r>
            </a:p>
          </p:txBody>
        </p:sp>
        <p:graphicFrame>
          <p:nvGraphicFramePr>
            <p:cNvPr id="38952" name="Object 22"/>
            <p:cNvGraphicFramePr>
              <a:graphicFrameLocks noChangeAspect="1"/>
            </p:cNvGraphicFramePr>
            <p:nvPr/>
          </p:nvGraphicFramePr>
          <p:xfrm>
            <a:off x="710" y="397"/>
            <a:ext cx="799" cy="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357" name="Equation" r:id="rId26" imgW="466790" imgH="114210" progId="Equation.DSMT4">
                    <p:embed/>
                  </p:oleObj>
                </mc:Choice>
                <mc:Fallback>
                  <p:oleObj name="Equation" r:id="rId26" imgW="466790" imgH="11421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0" y="397"/>
                          <a:ext cx="799" cy="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53" name="Object 23"/>
            <p:cNvGraphicFramePr>
              <a:graphicFrameLocks noChangeAspect="1"/>
            </p:cNvGraphicFramePr>
            <p:nvPr/>
          </p:nvGraphicFramePr>
          <p:xfrm>
            <a:off x="890" y="628"/>
            <a:ext cx="902" cy="2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358" name="Equation" r:id="rId28" imgW="504878" imgH="76140" progId="Equation.DSMT4">
                    <p:embed/>
                  </p:oleObj>
                </mc:Choice>
                <mc:Fallback>
                  <p:oleObj name="Equation" r:id="rId28" imgW="504878" imgH="761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90" y="628"/>
                          <a:ext cx="902" cy="2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23928" name="Object 24"/>
          <p:cNvGraphicFramePr>
            <a:graphicFrameLocks noChangeAspect="1"/>
          </p:cNvGraphicFramePr>
          <p:nvPr/>
        </p:nvGraphicFramePr>
        <p:xfrm>
          <a:off x="377825" y="2581275"/>
          <a:ext cx="3317875" cy="89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59" name="Equation" r:id="rId30" imgW="1924157" imgH="362070" progId="Equation.DSMT4">
                  <p:embed/>
                </p:oleObj>
              </mc:Choice>
              <mc:Fallback>
                <p:oleObj name="Equation" r:id="rId30" imgW="1924157" imgH="36207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825" y="2581275"/>
                        <a:ext cx="3317875" cy="896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CC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929" name="Text Box 25"/>
          <p:cNvSpPr txBox="1">
            <a:spLocks noChangeArrowheads="1"/>
          </p:cNvSpPr>
          <p:nvPr/>
        </p:nvSpPr>
        <p:spPr bwMode="auto">
          <a:xfrm>
            <a:off x="487363" y="2097088"/>
            <a:ext cx="1225550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/>
              <a:t>位移</a:t>
            </a:r>
          </a:p>
        </p:txBody>
      </p:sp>
      <p:sp>
        <p:nvSpPr>
          <p:cNvPr id="123930" name="Text Box 26"/>
          <p:cNvSpPr txBox="1">
            <a:spLocks noChangeArrowheads="1"/>
          </p:cNvSpPr>
          <p:nvPr/>
        </p:nvSpPr>
        <p:spPr bwMode="auto">
          <a:xfrm>
            <a:off x="395288" y="3465513"/>
            <a:ext cx="1806575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/>
              <a:t>振动速度</a:t>
            </a:r>
          </a:p>
        </p:txBody>
      </p:sp>
      <p:graphicFrame>
        <p:nvGraphicFramePr>
          <p:cNvPr id="123931" name="Object 27"/>
          <p:cNvGraphicFramePr>
            <a:graphicFrameLocks noChangeAspect="1"/>
          </p:cNvGraphicFramePr>
          <p:nvPr/>
        </p:nvGraphicFramePr>
        <p:xfrm>
          <a:off x="303213" y="3951288"/>
          <a:ext cx="977900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60" name="Equation" r:id="rId32" imgW="352523" imgH="304830" progId="Equation.DSMT4">
                  <p:embed/>
                </p:oleObj>
              </mc:Choice>
              <mc:Fallback>
                <p:oleObj name="Equation" r:id="rId32" imgW="352523" imgH="30483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213" y="3951288"/>
                        <a:ext cx="977900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CC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932" name="Text Box 28"/>
          <p:cNvSpPr txBox="1">
            <a:spLocks noChangeArrowheads="1"/>
          </p:cNvSpPr>
          <p:nvPr/>
        </p:nvSpPr>
        <p:spPr bwMode="auto">
          <a:xfrm>
            <a:off x="395288" y="4905375"/>
            <a:ext cx="2386012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/>
              <a:t>振动加速度</a:t>
            </a:r>
          </a:p>
        </p:txBody>
      </p:sp>
      <p:graphicFrame>
        <p:nvGraphicFramePr>
          <p:cNvPr id="123933" name="Object 29"/>
          <p:cNvGraphicFramePr>
            <a:graphicFrameLocks noChangeAspect="1"/>
          </p:cNvGraphicFramePr>
          <p:nvPr/>
        </p:nvGraphicFramePr>
        <p:xfrm>
          <a:off x="479425" y="5427663"/>
          <a:ext cx="7881938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61" name="Equation" r:id="rId34" imgW="3352890" imgH="380970" progId="Equation.DSMT4">
                  <p:embed/>
                </p:oleObj>
              </mc:Choice>
              <mc:Fallback>
                <p:oleObj name="Equation" r:id="rId34" imgW="3352890" imgH="38097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425" y="5427663"/>
                        <a:ext cx="7881938" cy="1133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CC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934" name="Object 30"/>
          <p:cNvGraphicFramePr>
            <a:graphicFrameLocks noChangeAspect="1"/>
          </p:cNvGraphicFramePr>
          <p:nvPr/>
        </p:nvGraphicFramePr>
        <p:xfrm>
          <a:off x="3616325" y="2581275"/>
          <a:ext cx="5265738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62" name="Equation" r:id="rId36" imgW="3029001" imgH="362070" progId="Equation.DSMT4">
                  <p:embed/>
                </p:oleObj>
              </mc:Choice>
              <mc:Fallback>
                <p:oleObj name="Equation" r:id="rId36" imgW="3029001" imgH="36207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6325" y="2581275"/>
                        <a:ext cx="5265738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CC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935" name="Object 31"/>
          <p:cNvGraphicFramePr>
            <a:graphicFrameLocks noChangeAspect="1"/>
          </p:cNvGraphicFramePr>
          <p:nvPr/>
        </p:nvGraphicFramePr>
        <p:xfrm>
          <a:off x="1196975" y="3956050"/>
          <a:ext cx="7854950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63" name="Equation" r:id="rId38" imgW="4695721" imgH="362070" progId="Equation.DSMT4">
                  <p:embed/>
                </p:oleObj>
              </mc:Choice>
              <mc:Fallback>
                <p:oleObj name="Equation" r:id="rId38" imgW="4695721" imgH="36207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6975" y="3956050"/>
                        <a:ext cx="7854950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CC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4" name="Object 32"/>
          <p:cNvGraphicFramePr>
            <a:graphicFrameLocks noChangeAspect="1"/>
          </p:cNvGraphicFramePr>
          <p:nvPr/>
        </p:nvGraphicFramePr>
        <p:xfrm>
          <a:off x="6659563" y="225425"/>
          <a:ext cx="67945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64" name="公式" r:id="rId40" imgW="329914" imgH="177646" progId="Equation.3">
                  <p:embed/>
                </p:oleObj>
              </mc:Choice>
              <mc:Fallback>
                <p:oleObj name="公式" r:id="rId40" imgW="329914" imgH="1776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9563" y="225425"/>
                        <a:ext cx="679450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3992" name="Group 88"/>
          <p:cNvGrpSpPr>
            <a:grpSpLocks/>
          </p:cNvGrpSpPr>
          <p:nvPr/>
        </p:nvGrpSpPr>
        <p:grpSpPr bwMode="auto">
          <a:xfrm>
            <a:off x="4716463" y="296863"/>
            <a:ext cx="4427537" cy="2089150"/>
            <a:chOff x="2971" y="436"/>
            <a:chExt cx="2789" cy="1316"/>
          </a:xfrm>
        </p:grpSpPr>
        <p:sp>
          <p:nvSpPr>
            <p:cNvPr id="38926" name="Text Box 89"/>
            <p:cNvSpPr txBox="1">
              <a:spLocks noChangeArrowheads="1"/>
            </p:cNvSpPr>
            <p:nvPr/>
          </p:nvSpPr>
          <p:spPr bwMode="auto">
            <a:xfrm>
              <a:off x="2971" y="436"/>
              <a:ext cx="2789" cy="11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endParaRPr lang="en-US" altLang="zh-CN" sz="3200"/>
            </a:p>
            <a:p>
              <a:pPr>
                <a:spcBef>
                  <a:spcPct val="50000"/>
                </a:spcBef>
              </a:pPr>
              <a:endParaRPr lang="en-US" altLang="zh-CN" sz="3200"/>
            </a:p>
            <a:p>
              <a:pPr>
                <a:spcBef>
                  <a:spcPct val="50000"/>
                </a:spcBef>
              </a:pPr>
              <a:endParaRPr lang="en-US" altLang="zh-CN" sz="3200"/>
            </a:p>
            <a:p>
              <a:pPr>
                <a:spcBef>
                  <a:spcPct val="50000"/>
                </a:spcBef>
              </a:pPr>
              <a:endParaRPr lang="en-US" altLang="zh-CN" sz="3200"/>
            </a:p>
          </p:txBody>
        </p:sp>
        <p:pic>
          <p:nvPicPr>
            <p:cNvPr id="38927" name="Picture 90"/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0" y="777"/>
              <a:ext cx="2283" cy="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38928" name="Group 91"/>
            <p:cNvGrpSpPr>
              <a:grpSpLocks/>
            </p:cNvGrpSpPr>
            <p:nvPr/>
          </p:nvGrpSpPr>
          <p:grpSpPr bwMode="auto">
            <a:xfrm>
              <a:off x="3061" y="436"/>
              <a:ext cx="2699" cy="1316"/>
              <a:chOff x="3072" y="192"/>
              <a:chExt cx="2667" cy="1296"/>
            </a:xfrm>
          </p:grpSpPr>
          <p:sp>
            <p:nvSpPr>
              <p:cNvPr id="38935" name="Line 92"/>
              <p:cNvSpPr>
                <a:spLocks noChangeShapeType="1"/>
              </p:cNvSpPr>
              <p:nvPr/>
            </p:nvSpPr>
            <p:spPr bwMode="auto">
              <a:xfrm>
                <a:off x="3120" y="1008"/>
                <a:ext cx="24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936" name="Line 93"/>
              <p:cNvSpPr>
                <a:spLocks noChangeShapeType="1"/>
              </p:cNvSpPr>
              <p:nvPr/>
            </p:nvSpPr>
            <p:spPr bwMode="auto">
              <a:xfrm>
                <a:off x="3552" y="528"/>
                <a:ext cx="0" cy="5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937" name="Line 94"/>
              <p:cNvSpPr>
                <a:spLocks noChangeShapeType="1"/>
              </p:cNvSpPr>
              <p:nvPr/>
            </p:nvSpPr>
            <p:spPr bwMode="auto">
              <a:xfrm flipV="1">
                <a:off x="3312" y="288"/>
                <a:ext cx="0" cy="12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938" name="Line 95"/>
              <p:cNvSpPr>
                <a:spLocks noChangeShapeType="1"/>
              </p:cNvSpPr>
              <p:nvPr/>
            </p:nvSpPr>
            <p:spPr bwMode="auto">
              <a:xfrm flipH="1">
                <a:off x="3312" y="528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aphicFrame>
            <p:nvGraphicFramePr>
              <p:cNvPr id="38939" name="Object 96"/>
              <p:cNvGraphicFramePr>
                <a:graphicFrameLocks noChangeAspect="1"/>
              </p:cNvGraphicFramePr>
              <p:nvPr/>
            </p:nvGraphicFramePr>
            <p:xfrm>
              <a:off x="3373" y="192"/>
              <a:ext cx="453" cy="21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9365" name="公式" r:id="rId43" imgW="418918" imgH="203112" progId="Equation.3">
                      <p:embed/>
                    </p:oleObj>
                  </mc:Choice>
                  <mc:Fallback>
                    <p:oleObj name="公式" r:id="rId43" imgW="418918" imgH="203112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73" y="192"/>
                            <a:ext cx="453" cy="21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8940" name="Object 97"/>
              <p:cNvGraphicFramePr>
                <a:graphicFrameLocks noChangeAspect="1"/>
              </p:cNvGraphicFramePr>
              <p:nvPr/>
            </p:nvGraphicFramePr>
            <p:xfrm>
              <a:off x="5290" y="1056"/>
              <a:ext cx="449" cy="18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9366" name="公式" r:id="rId45" imgW="418918" imgH="177723" progId="Equation.3">
                      <p:embed/>
                    </p:oleObj>
                  </mc:Choice>
                  <mc:Fallback>
                    <p:oleObj name="公式" r:id="rId45" imgW="418918" imgH="177723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90" y="1056"/>
                            <a:ext cx="449" cy="18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8941" name="Object 98"/>
              <p:cNvGraphicFramePr>
                <a:graphicFrameLocks noChangeAspect="1"/>
              </p:cNvGraphicFramePr>
              <p:nvPr/>
            </p:nvGraphicFramePr>
            <p:xfrm>
              <a:off x="3072" y="672"/>
              <a:ext cx="240" cy="17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9367" name="公式" r:id="rId47" imgW="241091" imgH="177646" progId="Equation.3">
                      <p:embed/>
                    </p:oleObj>
                  </mc:Choice>
                  <mc:Fallback>
                    <p:oleObj name="公式" r:id="rId47" imgW="241091" imgH="177646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72" y="672"/>
                            <a:ext cx="240" cy="17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8942" name="Object 99"/>
              <p:cNvGraphicFramePr>
                <a:graphicFrameLocks noChangeAspect="1"/>
              </p:cNvGraphicFramePr>
              <p:nvPr/>
            </p:nvGraphicFramePr>
            <p:xfrm>
              <a:off x="3120" y="432"/>
              <a:ext cx="132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9368" name="公式" r:id="rId49" imgW="114151" imgH="164885" progId="Equation.3">
                      <p:embed/>
                    </p:oleObj>
                  </mc:Choice>
                  <mc:Fallback>
                    <p:oleObj name="公式" r:id="rId49" imgW="114151" imgH="164885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20" y="432"/>
                            <a:ext cx="132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8943" name="Object 100"/>
              <p:cNvGraphicFramePr>
                <a:graphicFrameLocks noChangeAspect="1"/>
              </p:cNvGraphicFramePr>
              <p:nvPr/>
            </p:nvGraphicFramePr>
            <p:xfrm>
              <a:off x="3168" y="1008"/>
              <a:ext cx="137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9369" name="公式" r:id="rId51" imgW="126725" imgH="177415" progId="Equation.3">
                      <p:embed/>
                    </p:oleObj>
                  </mc:Choice>
                  <mc:Fallback>
                    <p:oleObj name="公式" r:id="rId51" imgW="126725" imgH="177415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68" y="1008"/>
                            <a:ext cx="137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8944" name="Object 101"/>
              <p:cNvGraphicFramePr>
                <a:graphicFrameLocks noChangeAspect="1"/>
              </p:cNvGraphicFramePr>
              <p:nvPr/>
            </p:nvGraphicFramePr>
            <p:xfrm>
              <a:off x="3504" y="1008"/>
              <a:ext cx="147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9370" name="公式" r:id="rId53" imgW="126780" imgH="164814" progId="Equation.3">
                      <p:embed/>
                    </p:oleObj>
                  </mc:Choice>
                  <mc:Fallback>
                    <p:oleObj name="公式" r:id="rId53" imgW="126780" imgH="164814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04" y="1008"/>
                            <a:ext cx="147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8945" name="Object 102"/>
              <p:cNvGraphicFramePr>
                <a:graphicFrameLocks noChangeAspect="1"/>
              </p:cNvGraphicFramePr>
              <p:nvPr/>
            </p:nvGraphicFramePr>
            <p:xfrm>
              <a:off x="3792" y="1001"/>
              <a:ext cx="147" cy="20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9371" name="公式" r:id="rId55" imgW="126725" imgH="177415" progId="Equation.3">
                      <p:embed/>
                    </p:oleObj>
                  </mc:Choice>
                  <mc:Fallback>
                    <p:oleObj name="公式" r:id="rId55" imgW="126725" imgH="177415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92" y="1001"/>
                            <a:ext cx="147" cy="20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8946" name="Object 103"/>
              <p:cNvGraphicFramePr>
                <a:graphicFrameLocks noChangeAspect="1"/>
              </p:cNvGraphicFramePr>
              <p:nvPr/>
            </p:nvGraphicFramePr>
            <p:xfrm>
              <a:off x="4176" y="1008"/>
              <a:ext cx="137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9372" name="公式" r:id="rId57" imgW="126725" imgH="177415" progId="Equation.3">
                      <p:embed/>
                    </p:oleObj>
                  </mc:Choice>
                  <mc:Fallback>
                    <p:oleObj name="公式" r:id="rId57" imgW="126725" imgH="177415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76" y="1008"/>
                            <a:ext cx="137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8947" name="Object 104"/>
              <p:cNvGraphicFramePr>
                <a:graphicFrameLocks noChangeAspect="1"/>
              </p:cNvGraphicFramePr>
              <p:nvPr/>
            </p:nvGraphicFramePr>
            <p:xfrm>
              <a:off x="4560" y="1008"/>
              <a:ext cx="192" cy="16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9373" name="公式" r:id="rId59" imgW="190335" imgH="164957" progId="Equation.3">
                      <p:embed/>
                    </p:oleObj>
                  </mc:Choice>
                  <mc:Fallback>
                    <p:oleObj name="公式" r:id="rId59" imgW="190335" imgH="164957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60" y="1008"/>
                            <a:ext cx="192" cy="16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8948" name="Object 105"/>
              <p:cNvGraphicFramePr>
                <a:graphicFrameLocks noChangeAspect="1"/>
              </p:cNvGraphicFramePr>
              <p:nvPr/>
            </p:nvGraphicFramePr>
            <p:xfrm>
              <a:off x="4902" y="1008"/>
              <a:ext cx="180" cy="15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9374" name="公式" r:id="rId61" imgW="190335" imgH="164957" progId="Equation.3">
                      <p:embed/>
                    </p:oleObj>
                  </mc:Choice>
                  <mc:Fallback>
                    <p:oleObj name="公式" r:id="rId61" imgW="190335" imgH="164957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02" y="1008"/>
                            <a:ext cx="180" cy="15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8949" name="Line 106"/>
              <p:cNvSpPr>
                <a:spLocks noChangeShapeType="1"/>
              </p:cNvSpPr>
              <p:nvPr/>
            </p:nvSpPr>
            <p:spPr bwMode="auto">
              <a:xfrm>
                <a:off x="4176" y="528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aphicFrame>
            <p:nvGraphicFramePr>
              <p:cNvPr id="38950" name="Object 107"/>
              <p:cNvGraphicFramePr>
                <a:graphicFrameLocks noChangeAspect="1"/>
              </p:cNvGraphicFramePr>
              <p:nvPr/>
            </p:nvGraphicFramePr>
            <p:xfrm>
              <a:off x="4098" y="288"/>
              <a:ext cx="827" cy="2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9375" name="公式" r:id="rId63" imgW="710891" imgH="177723" progId="Equation.3">
                      <p:embed/>
                    </p:oleObj>
                  </mc:Choice>
                  <mc:Fallback>
                    <p:oleObj name="公式" r:id="rId63" imgW="710891" imgH="177723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98" y="288"/>
                            <a:ext cx="827" cy="20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8929" name="Group 108"/>
            <p:cNvGrpSpPr>
              <a:grpSpLocks/>
            </p:cNvGrpSpPr>
            <p:nvPr/>
          </p:nvGrpSpPr>
          <p:grpSpPr bwMode="auto">
            <a:xfrm>
              <a:off x="4907" y="710"/>
              <a:ext cx="538" cy="408"/>
              <a:chOff x="4896" y="2478"/>
              <a:chExt cx="532" cy="402"/>
            </a:xfrm>
          </p:grpSpPr>
          <p:graphicFrame>
            <p:nvGraphicFramePr>
              <p:cNvPr id="38933" name="Object 109"/>
              <p:cNvGraphicFramePr>
                <a:graphicFrameLocks noChangeAspect="1"/>
              </p:cNvGraphicFramePr>
              <p:nvPr/>
            </p:nvGraphicFramePr>
            <p:xfrm>
              <a:off x="4992" y="2478"/>
              <a:ext cx="436" cy="37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9376" name="公式" r:id="rId65" imgW="469696" imgH="406224" progId="Equation.3">
                      <p:embed/>
                    </p:oleObj>
                  </mc:Choice>
                  <mc:Fallback>
                    <p:oleObj name="公式" r:id="rId65" imgW="469696" imgH="406224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92" y="2478"/>
                            <a:ext cx="436" cy="37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8934" name="Line 110"/>
              <p:cNvSpPr>
                <a:spLocks noChangeShapeType="1"/>
              </p:cNvSpPr>
              <p:nvPr/>
            </p:nvSpPr>
            <p:spPr bwMode="auto">
              <a:xfrm flipV="1">
                <a:off x="4896" y="2736"/>
                <a:ext cx="192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8930" name="Group 111"/>
            <p:cNvGrpSpPr>
              <a:grpSpLocks/>
            </p:cNvGrpSpPr>
            <p:nvPr/>
          </p:nvGrpSpPr>
          <p:grpSpPr bwMode="auto">
            <a:xfrm>
              <a:off x="3741" y="826"/>
              <a:ext cx="437" cy="195"/>
              <a:chOff x="3792" y="2544"/>
              <a:chExt cx="432" cy="192"/>
            </a:xfrm>
          </p:grpSpPr>
          <p:graphicFrame>
            <p:nvGraphicFramePr>
              <p:cNvPr id="38931" name="Object 112"/>
              <p:cNvGraphicFramePr>
                <a:graphicFrameLocks noChangeAspect="1"/>
              </p:cNvGraphicFramePr>
              <p:nvPr/>
            </p:nvGraphicFramePr>
            <p:xfrm>
              <a:off x="3888" y="2544"/>
              <a:ext cx="336" cy="17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9377" name="公式" r:id="rId67" imgW="329914" imgH="177646" progId="Equation.3">
                      <p:embed/>
                    </p:oleObj>
                  </mc:Choice>
                  <mc:Fallback>
                    <p:oleObj name="公式" r:id="rId67" imgW="329914" imgH="177646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88" y="2544"/>
                            <a:ext cx="336" cy="17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8932" name="Line 113"/>
              <p:cNvSpPr>
                <a:spLocks noChangeShapeType="1"/>
              </p:cNvSpPr>
              <p:nvPr/>
            </p:nvSpPr>
            <p:spPr bwMode="auto">
              <a:xfrm flipV="1">
                <a:off x="3792" y="2688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02562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3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3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3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3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3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3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3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3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3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29" grpId="0"/>
      <p:bldP spid="123930" grpId="0"/>
      <p:bldP spid="1239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719138" y="1233488"/>
            <a:ext cx="71659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波动：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振动的传播</a:t>
            </a:r>
            <a:r>
              <a:rPr lang="zh-CN" altLang="en-US" baseline="0">
                <a:latin typeface="Times New Roman" panose="02020603050405020304" pitchFamily="18" charset="0"/>
              </a:rPr>
              <a:t>，是物质运动的一种形态。</a:t>
            </a:r>
          </a:p>
        </p:txBody>
      </p:sp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1116013" y="2060575"/>
            <a:ext cx="2209800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机械波 </a:t>
            </a:r>
            <a:r>
              <a:rPr lang="zh-CN" altLang="en-US" sz="3200" baseline="0">
                <a:latin typeface="Times New Roman" panose="02020603050405020304" pitchFamily="18" charset="0"/>
              </a:rPr>
              <a:t>  </a:t>
            </a:r>
            <a:r>
              <a:rPr lang="zh-CN" altLang="en-US" sz="3200" b="0" baseline="0">
                <a:latin typeface="Times New Roman" panose="02020603050405020304" pitchFamily="18" charset="0"/>
              </a:rPr>
              <a:t>    </a:t>
            </a:r>
            <a:r>
              <a:rPr lang="zh-CN" altLang="en-US" baseline="0">
                <a:latin typeface="Times New Roman" panose="02020603050405020304" pitchFamily="18" charset="0"/>
              </a:rPr>
              <a:t>电磁波</a:t>
            </a:r>
            <a:r>
              <a:rPr lang="zh-CN" altLang="en-US" sz="2400" baseline="0">
                <a:latin typeface="Times New Roman" panose="02020603050405020304" pitchFamily="18" charset="0"/>
              </a:rPr>
              <a:t>                                          </a:t>
            </a:r>
            <a:r>
              <a:rPr lang="zh-CN" altLang="en-US" baseline="0">
                <a:latin typeface="Times New Roman" panose="02020603050405020304" pitchFamily="18" charset="0"/>
              </a:rPr>
              <a:t>物质波</a:t>
            </a:r>
            <a:r>
              <a:rPr lang="zh-CN" altLang="en-US" b="0" baseline="0">
                <a:latin typeface="Times New Roman" panose="02020603050405020304" pitchFamily="18" charset="0"/>
              </a:rPr>
              <a:t>            </a:t>
            </a:r>
            <a:r>
              <a:rPr lang="zh-CN" altLang="en-US" sz="2400" b="0" baseline="0">
                <a:latin typeface="Times New Roman" panose="02020603050405020304" pitchFamily="18" charset="0"/>
              </a:rPr>
              <a:t>         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3341688" y="2528888"/>
            <a:ext cx="5334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本质不同，但具有共同特征：</a:t>
            </a:r>
          </a:p>
        </p:txBody>
      </p:sp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1033463" y="3717925"/>
            <a:ext cx="58070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baseline="0">
                <a:latin typeface="Times New Roman" panose="02020603050405020304" pitchFamily="18" charset="0"/>
              </a:rPr>
              <a:t>1.  </a:t>
            </a:r>
            <a:r>
              <a:rPr lang="zh-CN" altLang="en-US" baseline="0">
                <a:latin typeface="Times New Roman" panose="02020603050405020304" pitchFamily="18" charset="0"/>
              </a:rPr>
              <a:t>都是由物质间的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相互影响</a:t>
            </a:r>
            <a:r>
              <a:rPr lang="zh-CN" altLang="en-US" baseline="0">
                <a:latin typeface="Times New Roman" panose="02020603050405020304" pitchFamily="18" charset="0"/>
              </a:rPr>
              <a:t>引起的</a:t>
            </a:r>
          </a:p>
        </p:txBody>
      </p:sp>
      <p:sp>
        <p:nvSpPr>
          <p:cNvPr id="5126" name="AutoShape 6"/>
          <p:cNvSpPr>
            <a:spLocks/>
          </p:cNvSpPr>
          <p:nvPr/>
        </p:nvSpPr>
        <p:spPr bwMode="auto">
          <a:xfrm>
            <a:off x="719138" y="2349500"/>
            <a:ext cx="263525" cy="996950"/>
          </a:xfrm>
          <a:prstGeom prst="leftBrace">
            <a:avLst>
              <a:gd name="adj1" fmla="val 31526"/>
              <a:gd name="adj2" fmla="val 50000"/>
            </a:avLst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zh-CN" altLang="zh-CN" sz="5400" b="0" baseline="0">
              <a:latin typeface="Times New Roman" panose="02020603050405020304" pitchFamily="18" charset="0"/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2422525" y="2354263"/>
            <a:ext cx="9620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zh-CN" sz="4400" baseline="0"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1033463" y="4365625"/>
            <a:ext cx="69230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baseline="0">
                <a:latin typeface="Times New Roman" panose="02020603050405020304" pitchFamily="18" charset="0"/>
              </a:rPr>
              <a:t>2.  </a:t>
            </a:r>
            <a:r>
              <a:rPr lang="zh-CN" altLang="en-US" baseline="0">
                <a:latin typeface="Times New Roman" panose="02020603050405020304" pitchFamily="18" charset="0"/>
              </a:rPr>
              <a:t>以有限的速度传播，伴随着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能量</a:t>
            </a:r>
            <a:r>
              <a:rPr lang="zh-CN" altLang="en-US" baseline="0">
                <a:latin typeface="Times New Roman" panose="02020603050405020304" pitchFamily="18" charset="0"/>
              </a:rPr>
              <a:t>的传递</a:t>
            </a:r>
          </a:p>
        </p:txBody>
      </p:sp>
      <p:sp>
        <p:nvSpPr>
          <p:cNvPr id="5129" name="Text Box 9"/>
          <p:cNvSpPr txBox="1">
            <a:spLocks noChangeArrowheads="1"/>
          </p:cNvSpPr>
          <p:nvPr/>
        </p:nvSpPr>
        <p:spPr bwMode="auto">
          <a:xfrm>
            <a:off x="1022350" y="4992688"/>
            <a:ext cx="61785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baseline="0">
                <a:latin typeface="Times New Roman" panose="02020603050405020304" pitchFamily="18" charset="0"/>
              </a:rPr>
              <a:t>3.  </a:t>
            </a:r>
            <a:r>
              <a:rPr lang="zh-CN" altLang="en-US" baseline="0">
                <a:latin typeface="Times New Roman" panose="02020603050405020304" pitchFamily="18" charset="0"/>
              </a:rPr>
              <a:t>都有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干涉、衍射</a:t>
            </a:r>
            <a:r>
              <a:rPr lang="zh-CN" altLang="en-US" baseline="0">
                <a:latin typeface="Times New Roman" panose="02020603050405020304" pitchFamily="18" charset="0"/>
              </a:rPr>
              <a:t>现象</a:t>
            </a:r>
            <a:r>
              <a:rPr lang="zh-CN" altLang="en-US" b="0" baseline="0">
                <a:latin typeface="Times New Roman" panose="02020603050405020304" pitchFamily="18" charset="0"/>
              </a:rPr>
              <a:t>，</a:t>
            </a:r>
            <a:r>
              <a:rPr lang="zh-CN" altLang="en-US" baseline="0">
                <a:latin typeface="Times New Roman" panose="02020603050405020304" pitchFamily="18" charset="0"/>
              </a:rPr>
              <a:t>横波有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偏振</a:t>
            </a:r>
          </a:p>
        </p:txBody>
      </p:sp>
      <p:sp>
        <p:nvSpPr>
          <p:cNvPr id="5130" name="Text Box 10"/>
          <p:cNvSpPr txBox="1">
            <a:spLocks noChangeArrowheads="1"/>
          </p:cNvSpPr>
          <p:nvPr/>
        </p:nvSpPr>
        <p:spPr bwMode="auto">
          <a:xfrm>
            <a:off x="1022350" y="5646738"/>
            <a:ext cx="70056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baseline="0">
                <a:latin typeface="Times New Roman" panose="02020603050405020304" pitchFamily="18" charset="0"/>
              </a:rPr>
              <a:t>4.  </a:t>
            </a:r>
            <a:r>
              <a:rPr lang="zh-CN" altLang="en-US" baseline="0">
                <a:latin typeface="Times New Roman" panose="02020603050405020304" pitchFamily="18" charset="0"/>
              </a:rPr>
              <a:t>服从共同的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数学规律</a:t>
            </a:r>
          </a:p>
        </p:txBody>
      </p:sp>
      <p:sp>
        <p:nvSpPr>
          <p:cNvPr id="5131" name="Text Box 11"/>
          <p:cNvSpPr txBox="1">
            <a:spLocks noChangeArrowheads="1"/>
          </p:cNvSpPr>
          <p:nvPr/>
        </p:nvSpPr>
        <p:spPr bwMode="auto">
          <a:xfrm>
            <a:off x="8772525" y="64008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aseline="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5132" name="Text Box 12"/>
          <p:cNvSpPr txBox="1">
            <a:spLocks noChangeArrowheads="1"/>
          </p:cNvSpPr>
          <p:nvPr/>
        </p:nvSpPr>
        <p:spPr bwMode="auto">
          <a:xfrm>
            <a:off x="3614738" y="368300"/>
            <a:ext cx="203676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000" baseline="0">
                <a:ea typeface="隶书" panose="02010509060101010101" pitchFamily="49" charset="-122"/>
              </a:rPr>
              <a:t>前言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 autoUpdateAnimBg="0"/>
      <p:bldP spid="5123" grpId="0" autoUpdateAnimBg="0"/>
      <p:bldP spid="5124" grpId="0" autoUpdateAnimBg="0"/>
      <p:bldP spid="5125" grpId="0" autoUpdateAnimBg="0"/>
      <p:bldP spid="5126" grpId="0" animBg="1" autoUpdateAnimBg="0"/>
      <p:bldP spid="5127" grpId="0" autoUpdateAnimBg="0"/>
      <p:bldP spid="5128" grpId="0" autoUpdateAnimBg="0"/>
      <p:bldP spid="5129" grpId="0" autoUpdateAnimBg="0"/>
      <p:bldP spid="5130" grpId="0" autoUpdateAnimBg="0"/>
      <p:bldP spid="5132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ChangeArrowheads="1"/>
          </p:cNvSpPr>
          <p:nvPr/>
        </p:nvSpPr>
        <p:spPr bwMode="auto">
          <a:xfrm>
            <a:off x="1187450" y="3681413"/>
            <a:ext cx="2016125" cy="865187"/>
          </a:xfrm>
          <a:prstGeom prst="rect">
            <a:avLst/>
          </a:prstGeom>
          <a:solidFill>
            <a:srgbClr val="FFCC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4000"/>
          </a:p>
        </p:txBody>
      </p:sp>
      <p:grpSp>
        <p:nvGrpSpPr>
          <p:cNvPr id="39939" name="Group 3"/>
          <p:cNvGrpSpPr>
            <a:grpSpLocks/>
          </p:cNvGrpSpPr>
          <p:nvPr/>
        </p:nvGrpSpPr>
        <p:grpSpPr bwMode="auto">
          <a:xfrm>
            <a:off x="4876800" y="457200"/>
            <a:ext cx="4244975" cy="2057400"/>
            <a:chOff x="3072" y="288"/>
            <a:chExt cx="2674" cy="1296"/>
          </a:xfrm>
        </p:grpSpPr>
        <p:pic>
          <p:nvPicPr>
            <p:cNvPr id="3997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624"/>
              <a:ext cx="2304" cy="9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9979" name="Line 5"/>
            <p:cNvSpPr>
              <a:spLocks noChangeShapeType="1"/>
            </p:cNvSpPr>
            <p:nvPr/>
          </p:nvSpPr>
          <p:spPr bwMode="auto">
            <a:xfrm>
              <a:off x="3120" y="1104"/>
              <a:ext cx="24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80" name="Line 6"/>
            <p:cNvSpPr>
              <a:spLocks noChangeShapeType="1"/>
            </p:cNvSpPr>
            <p:nvPr/>
          </p:nvSpPr>
          <p:spPr bwMode="auto">
            <a:xfrm>
              <a:off x="3552" y="624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81" name="Line 7"/>
            <p:cNvSpPr>
              <a:spLocks noChangeShapeType="1"/>
            </p:cNvSpPr>
            <p:nvPr/>
          </p:nvSpPr>
          <p:spPr bwMode="auto">
            <a:xfrm flipV="1">
              <a:off x="3312" y="384"/>
              <a:ext cx="0" cy="1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82" name="Line 8"/>
            <p:cNvSpPr>
              <a:spLocks noChangeShapeType="1"/>
            </p:cNvSpPr>
            <p:nvPr/>
          </p:nvSpPr>
          <p:spPr bwMode="auto">
            <a:xfrm flipH="1">
              <a:off x="3312" y="624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39983" name="Object 9"/>
            <p:cNvGraphicFramePr>
              <a:graphicFrameLocks noChangeAspect="1"/>
            </p:cNvGraphicFramePr>
            <p:nvPr/>
          </p:nvGraphicFramePr>
          <p:xfrm>
            <a:off x="3367" y="288"/>
            <a:ext cx="466" cy="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358" name="公式" r:id="rId4" imgW="431613" imgH="203112" progId="Equation.3">
                    <p:embed/>
                  </p:oleObj>
                </mc:Choice>
                <mc:Fallback>
                  <p:oleObj name="公式" r:id="rId4" imgW="431613" imgH="20311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7" y="288"/>
                          <a:ext cx="466" cy="2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84" name="Object 10"/>
            <p:cNvGraphicFramePr>
              <a:graphicFrameLocks noChangeAspect="1"/>
            </p:cNvGraphicFramePr>
            <p:nvPr/>
          </p:nvGraphicFramePr>
          <p:xfrm>
            <a:off x="5283" y="1152"/>
            <a:ext cx="463" cy="1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359" name="公式" r:id="rId6" imgW="431425" imgH="177646" progId="Equation.3">
                    <p:embed/>
                  </p:oleObj>
                </mc:Choice>
                <mc:Fallback>
                  <p:oleObj name="公式" r:id="rId6" imgW="431425" imgH="17764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3" y="1152"/>
                          <a:ext cx="463" cy="1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85" name="Object 11"/>
            <p:cNvGraphicFramePr>
              <a:graphicFrameLocks noChangeAspect="1"/>
            </p:cNvGraphicFramePr>
            <p:nvPr/>
          </p:nvGraphicFramePr>
          <p:xfrm>
            <a:off x="3072" y="768"/>
            <a:ext cx="240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360" name="公式" r:id="rId8" imgW="241091" imgH="177646" progId="Equation.3">
                    <p:embed/>
                  </p:oleObj>
                </mc:Choice>
                <mc:Fallback>
                  <p:oleObj name="公式" r:id="rId8" imgW="241091" imgH="17764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2" y="768"/>
                          <a:ext cx="240" cy="1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86" name="Object 12"/>
            <p:cNvGraphicFramePr>
              <a:graphicFrameLocks noChangeAspect="1"/>
            </p:cNvGraphicFramePr>
            <p:nvPr/>
          </p:nvGraphicFramePr>
          <p:xfrm>
            <a:off x="3120" y="528"/>
            <a:ext cx="13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361" name="公式" r:id="rId10" imgW="114151" imgH="164885" progId="Equation.3">
                    <p:embed/>
                  </p:oleObj>
                </mc:Choice>
                <mc:Fallback>
                  <p:oleObj name="公式" r:id="rId10" imgW="114151" imgH="16488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0" y="528"/>
                          <a:ext cx="132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87" name="Object 13"/>
            <p:cNvGraphicFramePr>
              <a:graphicFrameLocks noChangeAspect="1"/>
            </p:cNvGraphicFramePr>
            <p:nvPr/>
          </p:nvGraphicFramePr>
          <p:xfrm>
            <a:off x="3168" y="1104"/>
            <a:ext cx="13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362" name="公式" r:id="rId12" imgW="126725" imgH="177415" progId="Equation.3">
                    <p:embed/>
                  </p:oleObj>
                </mc:Choice>
                <mc:Fallback>
                  <p:oleObj name="公式" r:id="rId12" imgW="126725" imgH="17741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8" y="1104"/>
                          <a:ext cx="137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88" name="Object 14"/>
            <p:cNvGraphicFramePr>
              <a:graphicFrameLocks noChangeAspect="1"/>
            </p:cNvGraphicFramePr>
            <p:nvPr/>
          </p:nvGraphicFramePr>
          <p:xfrm>
            <a:off x="3504" y="1104"/>
            <a:ext cx="14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363" name="公式" r:id="rId14" imgW="126780" imgH="164814" progId="Equation.3">
                    <p:embed/>
                  </p:oleObj>
                </mc:Choice>
                <mc:Fallback>
                  <p:oleObj name="公式" r:id="rId14" imgW="126780" imgH="16481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4" y="1104"/>
                          <a:ext cx="147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89" name="Object 15"/>
            <p:cNvGraphicFramePr>
              <a:graphicFrameLocks noChangeAspect="1"/>
            </p:cNvGraphicFramePr>
            <p:nvPr/>
          </p:nvGraphicFramePr>
          <p:xfrm>
            <a:off x="3792" y="1097"/>
            <a:ext cx="147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364" name="公式" r:id="rId16" imgW="126725" imgH="177415" progId="Equation.3">
                    <p:embed/>
                  </p:oleObj>
                </mc:Choice>
                <mc:Fallback>
                  <p:oleObj name="公式" r:id="rId16" imgW="126725" imgH="17741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2" y="1097"/>
                          <a:ext cx="147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90" name="Object 16"/>
            <p:cNvGraphicFramePr>
              <a:graphicFrameLocks noChangeAspect="1"/>
            </p:cNvGraphicFramePr>
            <p:nvPr/>
          </p:nvGraphicFramePr>
          <p:xfrm>
            <a:off x="4176" y="1104"/>
            <a:ext cx="13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365" name="公式" r:id="rId18" imgW="126725" imgH="177415" progId="Equation.3">
                    <p:embed/>
                  </p:oleObj>
                </mc:Choice>
                <mc:Fallback>
                  <p:oleObj name="公式" r:id="rId18" imgW="126725" imgH="17741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6" y="1104"/>
                          <a:ext cx="137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91" name="Object 17"/>
            <p:cNvGraphicFramePr>
              <a:graphicFrameLocks noChangeAspect="1"/>
            </p:cNvGraphicFramePr>
            <p:nvPr/>
          </p:nvGraphicFramePr>
          <p:xfrm>
            <a:off x="4560" y="1104"/>
            <a:ext cx="192" cy="1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366" name="公式" r:id="rId20" imgW="190335" imgH="164957" progId="Equation.3">
                    <p:embed/>
                  </p:oleObj>
                </mc:Choice>
                <mc:Fallback>
                  <p:oleObj name="公式" r:id="rId20" imgW="190335" imgH="1649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0" y="1104"/>
                          <a:ext cx="192" cy="1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92" name="Object 18"/>
            <p:cNvGraphicFramePr>
              <a:graphicFrameLocks noChangeAspect="1"/>
            </p:cNvGraphicFramePr>
            <p:nvPr/>
          </p:nvGraphicFramePr>
          <p:xfrm>
            <a:off x="4902" y="1104"/>
            <a:ext cx="180" cy="1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367" name="公式" r:id="rId22" imgW="190335" imgH="164957" progId="Equation.3">
                    <p:embed/>
                  </p:oleObj>
                </mc:Choice>
                <mc:Fallback>
                  <p:oleObj name="公式" r:id="rId22" imgW="190335" imgH="1649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02" y="1104"/>
                          <a:ext cx="180" cy="1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993" name="Line 19"/>
            <p:cNvSpPr>
              <a:spLocks noChangeShapeType="1"/>
            </p:cNvSpPr>
            <p:nvPr/>
          </p:nvSpPr>
          <p:spPr bwMode="auto">
            <a:xfrm>
              <a:off x="4416" y="528"/>
              <a:ext cx="624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39994" name="Object 20"/>
            <p:cNvGraphicFramePr>
              <a:graphicFrameLocks noChangeAspect="1"/>
            </p:cNvGraphicFramePr>
            <p:nvPr/>
          </p:nvGraphicFramePr>
          <p:xfrm>
            <a:off x="4275" y="288"/>
            <a:ext cx="857" cy="2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368" name="公式" r:id="rId24" imgW="736280" imgH="177723" progId="Equation.3">
                    <p:embed/>
                  </p:oleObj>
                </mc:Choice>
                <mc:Fallback>
                  <p:oleObj name="公式" r:id="rId24" imgW="736280" imgH="17772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5" y="288"/>
                          <a:ext cx="857" cy="2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9940" name="Text Box 22"/>
          <p:cNvSpPr txBox="1">
            <a:spLocks noChangeArrowheads="1"/>
          </p:cNvSpPr>
          <p:nvPr/>
        </p:nvSpPr>
        <p:spPr bwMode="auto">
          <a:xfrm>
            <a:off x="179388" y="765175"/>
            <a:ext cx="5040312" cy="912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/>
              <a:t>（</a:t>
            </a:r>
            <a:r>
              <a:rPr lang="en-US" altLang="zh-CN" sz="4000"/>
              <a:t>4</a:t>
            </a:r>
            <a:r>
              <a:rPr lang="zh-CN" altLang="en-US" sz="4000"/>
              <a:t>）若右图为 </a:t>
            </a:r>
            <a:r>
              <a:rPr lang="en-US" altLang="zh-CN" sz="4000" i="1">
                <a:solidFill>
                  <a:srgbClr val="0000FF"/>
                </a:solidFill>
              </a:rPr>
              <a:t>t </a:t>
            </a:r>
            <a:r>
              <a:rPr lang="en-US" altLang="zh-CN" sz="4000">
                <a:solidFill>
                  <a:srgbClr val="0000FF"/>
                </a:solidFill>
              </a:rPr>
              <a:t>= 0.2 s</a:t>
            </a:r>
            <a:r>
              <a:rPr lang="en-US" altLang="zh-CN" sz="4000"/>
              <a:t> </a:t>
            </a:r>
            <a:r>
              <a:rPr lang="zh-CN" altLang="en-US" sz="4000"/>
              <a:t>波形，     波函数如何？</a:t>
            </a:r>
          </a:p>
        </p:txBody>
      </p:sp>
      <p:graphicFrame>
        <p:nvGraphicFramePr>
          <p:cNvPr id="124952" name="Object 24"/>
          <p:cNvGraphicFramePr>
            <a:graphicFrameLocks noChangeAspect="1"/>
          </p:cNvGraphicFramePr>
          <p:nvPr/>
        </p:nvGraphicFramePr>
        <p:xfrm>
          <a:off x="1187450" y="3681413"/>
          <a:ext cx="1981200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69" name="公式" r:id="rId26" imgW="619145" imgH="266760" progId="Equation.3">
                  <p:embed/>
                </p:oleObj>
              </mc:Choice>
              <mc:Fallback>
                <p:oleObj name="公式" r:id="rId26" imgW="619145" imgH="266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3681413"/>
                        <a:ext cx="1981200" cy="908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53" name="Object 25"/>
          <p:cNvGraphicFramePr>
            <a:graphicFrameLocks noChangeAspect="1"/>
          </p:cNvGraphicFramePr>
          <p:nvPr/>
        </p:nvGraphicFramePr>
        <p:xfrm>
          <a:off x="1136650" y="2654300"/>
          <a:ext cx="1960563" cy="96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70" name="Equation" r:id="rId28" imgW="733411" imgH="304830" progId="Equation.DSMT4">
                  <p:embed/>
                </p:oleObj>
              </mc:Choice>
              <mc:Fallback>
                <p:oleObj name="Equation" r:id="rId28" imgW="733411" imgH="30483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6650" y="2654300"/>
                        <a:ext cx="1960563" cy="966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54" name="Object 26"/>
          <p:cNvGraphicFramePr>
            <a:graphicFrameLocks noChangeAspect="1"/>
          </p:cNvGraphicFramePr>
          <p:nvPr/>
        </p:nvGraphicFramePr>
        <p:xfrm>
          <a:off x="3644900" y="3663950"/>
          <a:ext cx="2166938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71" name="Equation" r:id="rId30" imgW="876311" imgH="304830" progId="Equation.DSMT4">
                  <p:embed/>
                </p:oleObj>
              </mc:Choice>
              <mc:Fallback>
                <p:oleObj name="Equation" r:id="rId30" imgW="876311" imgH="30483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4900" y="3663950"/>
                        <a:ext cx="2166938" cy="92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4955" name="Group 27"/>
          <p:cNvGrpSpPr>
            <a:grpSpLocks/>
          </p:cNvGrpSpPr>
          <p:nvPr/>
        </p:nvGrpSpPr>
        <p:grpSpPr bwMode="auto">
          <a:xfrm>
            <a:off x="6300788" y="3825875"/>
            <a:ext cx="1447800" cy="685800"/>
            <a:chOff x="4368" y="1920"/>
            <a:chExt cx="912" cy="432"/>
          </a:xfrm>
        </p:grpSpPr>
        <p:sp>
          <p:nvSpPr>
            <p:cNvPr id="39976" name="Rectangle 28"/>
            <p:cNvSpPr>
              <a:spLocks noChangeArrowheads="1"/>
            </p:cNvSpPr>
            <p:nvPr/>
          </p:nvSpPr>
          <p:spPr bwMode="auto">
            <a:xfrm>
              <a:off x="4368" y="1920"/>
              <a:ext cx="912" cy="432"/>
            </a:xfrm>
            <a:prstGeom prst="rect">
              <a:avLst/>
            </a:prstGeom>
            <a:solidFill>
              <a:srgbClr val="FFCC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4000"/>
            </a:p>
          </p:txBody>
        </p:sp>
        <p:graphicFrame>
          <p:nvGraphicFramePr>
            <p:cNvPr id="39977" name="Object 29"/>
            <p:cNvGraphicFramePr>
              <a:graphicFrameLocks noChangeAspect="1"/>
            </p:cNvGraphicFramePr>
            <p:nvPr/>
          </p:nvGraphicFramePr>
          <p:xfrm>
            <a:off x="4521" y="1968"/>
            <a:ext cx="653" cy="3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372" name="公式" r:id="rId32" imgW="285801" imgH="85860" progId="Equation.3">
                    <p:embed/>
                  </p:oleObj>
                </mc:Choice>
                <mc:Fallback>
                  <p:oleObj name="公式" r:id="rId32" imgW="285801" imgH="858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21" y="1968"/>
                          <a:ext cx="653" cy="3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24958" name="Object 30"/>
          <p:cNvGraphicFramePr>
            <a:graphicFrameLocks noChangeAspect="1"/>
          </p:cNvGraphicFramePr>
          <p:nvPr/>
        </p:nvGraphicFramePr>
        <p:xfrm>
          <a:off x="1150938" y="4837113"/>
          <a:ext cx="2738437" cy="97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73" name="Equation" r:id="rId34" imgW="1162112" imgH="342900" progId="Equation.DSMT4">
                  <p:embed/>
                </p:oleObj>
              </mc:Choice>
              <mc:Fallback>
                <p:oleObj name="Equation" r:id="rId34" imgW="1162112" imgH="342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938" y="4837113"/>
                        <a:ext cx="2738437" cy="976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59" name="Object 31"/>
          <p:cNvGraphicFramePr>
            <a:graphicFrameLocks noChangeAspect="1"/>
          </p:cNvGraphicFramePr>
          <p:nvPr/>
        </p:nvGraphicFramePr>
        <p:xfrm>
          <a:off x="4235450" y="4830763"/>
          <a:ext cx="4275138" cy="1036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74" name="Equation" r:id="rId36" imgW="1676445" imgH="362070" progId="Equation.DSMT4">
                  <p:embed/>
                </p:oleObj>
              </mc:Choice>
              <mc:Fallback>
                <p:oleObj name="Equation" r:id="rId36" imgW="1676445" imgH="36207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5450" y="4830763"/>
                        <a:ext cx="4275138" cy="1036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960" name="Line 32"/>
          <p:cNvSpPr>
            <a:spLocks noChangeShapeType="1"/>
          </p:cNvSpPr>
          <p:nvPr/>
        </p:nvSpPr>
        <p:spPr bwMode="auto">
          <a:xfrm>
            <a:off x="3203575" y="4186238"/>
            <a:ext cx="4572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961" name="Line 33"/>
          <p:cNvSpPr>
            <a:spLocks noChangeShapeType="1"/>
          </p:cNvSpPr>
          <p:nvPr/>
        </p:nvSpPr>
        <p:spPr bwMode="auto">
          <a:xfrm>
            <a:off x="5867400" y="4186238"/>
            <a:ext cx="4572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962" name="Line 34"/>
          <p:cNvSpPr>
            <a:spLocks noChangeShapeType="1"/>
          </p:cNvSpPr>
          <p:nvPr/>
        </p:nvSpPr>
        <p:spPr bwMode="auto">
          <a:xfrm>
            <a:off x="3851275" y="5357813"/>
            <a:ext cx="4572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963" name="Text Box 35"/>
          <p:cNvSpPr txBox="1">
            <a:spLocks noChangeArrowheads="1"/>
          </p:cNvSpPr>
          <p:nvPr/>
        </p:nvSpPr>
        <p:spPr bwMode="auto">
          <a:xfrm>
            <a:off x="3276600" y="2889250"/>
            <a:ext cx="113823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/>
              <a:t>波形</a:t>
            </a:r>
            <a:endParaRPr lang="zh-CN" altLang="en-US" sz="4000"/>
          </a:p>
        </p:txBody>
      </p:sp>
      <p:sp>
        <p:nvSpPr>
          <p:cNvPr id="124986" name="Text Box 58"/>
          <p:cNvSpPr txBox="1">
            <a:spLocks noChangeArrowheads="1"/>
          </p:cNvSpPr>
          <p:nvPr/>
        </p:nvSpPr>
        <p:spPr bwMode="auto">
          <a:xfrm>
            <a:off x="395288" y="2168525"/>
            <a:ext cx="5064125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>
                <a:ea typeface="黑体" panose="02010609060101010101" pitchFamily="49" charset="-122"/>
              </a:rPr>
              <a:t>解：</a:t>
            </a:r>
            <a:r>
              <a:rPr lang="zh-CN" altLang="en-US" sz="4000"/>
              <a:t>关键是求</a:t>
            </a:r>
            <a:r>
              <a:rPr lang="en-US" altLang="zh-CN" sz="4000" i="1"/>
              <a:t>O</a:t>
            </a:r>
            <a:r>
              <a:rPr lang="zh-CN" altLang="en-US" sz="4000"/>
              <a:t>点的初位相</a:t>
            </a:r>
          </a:p>
        </p:txBody>
      </p:sp>
      <p:grpSp>
        <p:nvGrpSpPr>
          <p:cNvPr id="124990" name="Group 62"/>
          <p:cNvGrpSpPr>
            <a:grpSpLocks/>
          </p:cNvGrpSpPr>
          <p:nvPr/>
        </p:nvGrpSpPr>
        <p:grpSpPr bwMode="auto">
          <a:xfrm>
            <a:off x="4787900" y="404813"/>
            <a:ext cx="4356100" cy="2160587"/>
            <a:chOff x="3061" y="300"/>
            <a:chExt cx="2699" cy="1296"/>
          </a:xfrm>
        </p:grpSpPr>
        <p:sp>
          <p:nvSpPr>
            <p:cNvPr id="39953" name="Text Box 63"/>
            <p:cNvSpPr txBox="1">
              <a:spLocks noChangeArrowheads="1"/>
            </p:cNvSpPr>
            <p:nvPr/>
          </p:nvSpPr>
          <p:spPr bwMode="auto">
            <a:xfrm>
              <a:off x="3061" y="346"/>
              <a:ext cx="2699" cy="1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sz="3600"/>
            </a:p>
            <a:p>
              <a:endParaRPr lang="en-US" altLang="zh-CN" sz="3600"/>
            </a:p>
            <a:p>
              <a:endParaRPr lang="en-US" altLang="zh-CN" sz="3600"/>
            </a:p>
            <a:p>
              <a:endParaRPr lang="en-US" altLang="zh-CN" sz="3600"/>
            </a:p>
            <a:p>
              <a:endParaRPr lang="en-US" altLang="zh-CN" sz="3600"/>
            </a:p>
          </p:txBody>
        </p:sp>
        <p:grpSp>
          <p:nvGrpSpPr>
            <p:cNvPr id="39954" name="Group 64"/>
            <p:cNvGrpSpPr>
              <a:grpSpLocks/>
            </p:cNvGrpSpPr>
            <p:nvPr/>
          </p:nvGrpSpPr>
          <p:grpSpPr bwMode="auto">
            <a:xfrm>
              <a:off x="3086" y="300"/>
              <a:ext cx="2674" cy="1296"/>
              <a:chOff x="2784" y="2064"/>
              <a:chExt cx="2674" cy="1296"/>
            </a:xfrm>
          </p:grpSpPr>
          <p:pic>
            <p:nvPicPr>
              <p:cNvPr id="39955" name="Picture 65"/>
              <p:cNvPicPr>
                <a:picLocks noChangeAspect="1" noChangeArrowheads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2" y="2400"/>
                <a:ext cx="2304" cy="9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9956" name="Line 66"/>
              <p:cNvSpPr>
                <a:spLocks noChangeShapeType="1"/>
              </p:cNvSpPr>
              <p:nvPr/>
            </p:nvSpPr>
            <p:spPr bwMode="auto">
              <a:xfrm>
                <a:off x="2832" y="2880"/>
                <a:ext cx="24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57" name="Line 67"/>
              <p:cNvSpPr>
                <a:spLocks noChangeShapeType="1"/>
              </p:cNvSpPr>
              <p:nvPr/>
            </p:nvSpPr>
            <p:spPr bwMode="auto">
              <a:xfrm>
                <a:off x="3264" y="2400"/>
                <a:ext cx="0" cy="5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58" name="Line 68"/>
              <p:cNvSpPr>
                <a:spLocks noChangeShapeType="1"/>
              </p:cNvSpPr>
              <p:nvPr/>
            </p:nvSpPr>
            <p:spPr bwMode="auto">
              <a:xfrm flipV="1">
                <a:off x="3024" y="2160"/>
                <a:ext cx="0" cy="12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59" name="Line 69"/>
              <p:cNvSpPr>
                <a:spLocks noChangeShapeType="1"/>
              </p:cNvSpPr>
              <p:nvPr/>
            </p:nvSpPr>
            <p:spPr bwMode="auto">
              <a:xfrm flipH="1">
                <a:off x="3024" y="2400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aphicFrame>
            <p:nvGraphicFramePr>
              <p:cNvPr id="39960" name="Object 70"/>
              <p:cNvGraphicFramePr>
                <a:graphicFrameLocks noChangeAspect="1"/>
              </p:cNvGraphicFramePr>
              <p:nvPr/>
            </p:nvGraphicFramePr>
            <p:xfrm>
              <a:off x="3079" y="2064"/>
              <a:ext cx="466" cy="21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0375" name="公式" r:id="rId39" imgW="431613" imgH="203112" progId="Equation.3">
                      <p:embed/>
                    </p:oleObj>
                  </mc:Choice>
                  <mc:Fallback>
                    <p:oleObj name="公式" r:id="rId39" imgW="431613" imgH="203112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79" y="2064"/>
                            <a:ext cx="466" cy="21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9961" name="Object 71"/>
              <p:cNvGraphicFramePr>
                <a:graphicFrameLocks noChangeAspect="1"/>
              </p:cNvGraphicFramePr>
              <p:nvPr/>
            </p:nvGraphicFramePr>
            <p:xfrm>
              <a:off x="4995" y="2928"/>
              <a:ext cx="463" cy="18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0376" name="公式" r:id="rId41" imgW="431425" imgH="177646" progId="Equation.3">
                      <p:embed/>
                    </p:oleObj>
                  </mc:Choice>
                  <mc:Fallback>
                    <p:oleObj name="公式" r:id="rId41" imgW="431425" imgH="177646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95" y="2928"/>
                            <a:ext cx="463" cy="18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9962" name="Object 72"/>
              <p:cNvGraphicFramePr>
                <a:graphicFrameLocks noChangeAspect="1"/>
              </p:cNvGraphicFramePr>
              <p:nvPr/>
            </p:nvGraphicFramePr>
            <p:xfrm>
              <a:off x="2784" y="2544"/>
              <a:ext cx="240" cy="17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0377" name="公式" r:id="rId43" imgW="241091" imgH="177646" progId="Equation.3">
                      <p:embed/>
                    </p:oleObj>
                  </mc:Choice>
                  <mc:Fallback>
                    <p:oleObj name="公式" r:id="rId43" imgW="241091" imgH="177646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84" y="2544"/>
                            <a:ext cx="240" cy="17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9963" name="Object 73"/>
              <p:cNvGraphicFramePr>
                <a:graphicFrameLocks noChangeAspect="1"/>
              </p:cNvGraphicFramePr>
              <p:nvPr/>
            </p:nvGraphicFramePr>
            <p:xfrm>
              <a:off x="2832" y="2304"/>
              <a:ext cx="132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0378" name="公式" r:id="rId45" imgW="114151" imgH="164885" progId="Equation.3">
                      <p:embed/>
                    </p:oleObj>
                  </mc:Choice>
                  <mc:Fallback>
                    <p:oleObj name="公式" r:id="rId45" imgW="114151" imgH="164885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32" y="2304"/>
                            <a:ext cx="132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9964" name="Object 74"/>
              <p:cNvGraphicFramePr>
                <a:graphicFrameLocks noChangeAspect="1"/>
              </p:cNvGraphicFramePr>
              <p:nvPr/>
            </p:nvGraphicFramePr>
            <p:xfrm>
              <a:off x="2880" y="2880"/>
              <a:ext cx="137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0379" name="公式" r:id="rId47" imgW="126725" imgH="177415" progId="Equation.3">
                      <p:embed/>
                    </p:oleObj>
                  </mc:Choice>
                  <mc:Fallback>
                    <p:oleObj name="公式" r:id="rId47" imgW="126725" imgH="177415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80" y="2880"/>
                            <a:ext cx="137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9965" name="Object 75"/>
              <p:cNvGraphicFramePr>
                <a:graphicFrameLocks noChangeAspect="1"/>
              </p:cNvGraphicFramePr>
              <p:nvPr/>
            </p:nvGraphicFramePr>
            <p:xfrm>
              <a:off x="3216" y="2880"/>
              <a:ext cx="147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0380" name="公式" r:id="rId49" imgW="126780" imgH="164814" progId="Equation.3">
                      <p:embed/>
                    </p:oleObj>
                  </mc:Choice>
                  <mc:Fallback>
                    <p:oleObj name="公式" r:id="rId49" imgW="126780" imgH="164814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16" y="2880"/>
                            <a:ext cx="147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9966" name="Object 76"/>
              <p:cNvGraphicFramePr>
                <a:graphicFrameLocks noChangeAspect="1"/>
              </p:cNvGraphicFramePr>
              <p:nvPr/>
            </p:nvGraphicFramePr>
            <p:xfrm>
              <a:off x="3504" y="2873"/>
              <a:ext cx="147" cy="20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0381" name="公式" r:id="rId51" imgW="126725" imgH="177415" progId="Equation.3">
                      <p:embed/>
                    </p:oleObj>
                  </mc:Choice>
                  <mc:Fallback>
                    <p:oleObj name="公式" r:id="rId51" imgW="126725" imgH="177415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04" y="2873"/>
                            <a:ext cx="147" cy="20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9967" name="Object 77"/>
              <p:cNvGraphicFramePr>
                <a:graphicFrameLocks noChangeAspect="1"/>
              </p:cNvGraphicFramePr>
              <p:nvPr/>
            </p:nvGraphicFramePr>
            <p:xfrm>
              <a:off x="3888" y="2880"/>
              <a:ext cx="137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0382" name="公式" r:id="rId53" imgW="126725" imgH="177415" progId="Equation.3">
                      <p:embed/>
                    </p:oleObj>
                  </mc:Choice>
                  <mc:Fallback>
                    <p:oleObj name="公式" r:id="rId53" imgW="126725" imgH="177415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88" y="2880"/>
                            <a:ext cx="137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9968" name="Object 78"/>
              <p:cNvGraphicFramePr>
                <a:graphicFrameLocks noChangeAspect="1"/>
              </p:cNvGraphicFramePr>
              <p:nvPr/>
            </p:nvGraphicFramePr>
            <p:xfrm>
              <a:off x="4272" y="2880"/>
              <a:ext cx="192" cy="16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0383" name="公式" r:id="rId55" imgW="190335" imgH="164957" progId="Equation.3">
                      <p:embed/>
                    </p:oleObj>
                  </mc:Choice>
                  <mc:Fallback>
                    <p:oleObj name="公式" r:id="rId55" imgW="190335" imgH="164957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72" y="2880"/>
                            <a:ext cx="192" cy="16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9969" name="Object 79"/>
              <p:cNvGraphicFramePr>
                <a:graphicFrameLocks noChangeAspect="1"/>
              </p:cNvGraphicFramePr>
              <p:nvPr/>
            </p:nvGraphicFramePr>
            <p:xfrm>
              <a:off x="4614" y="2880"/>
              <a:ext cx="180" cy="15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0384" name="公式" r:id="rId57" imgW="190335" imgH="164957" progId="Equation.3">
                      <p:embed/>
                    </p:oleObj>
                  </mc:Choice>
                  <mc:Fallback>
                    <p:oleObj name="公式" r:id="rId57" imgW="190335" imgH="164957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14" y="2880"/>
                            <a:ext cx="180" cy="15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9970" name="Line 80"/>
              <p:cNvSpPr>
                <a:spLocks noChangeShapeType="1"/>
              </p:cNvSpPr>
              <p:nvPr/>
            </p:nvSpPr>
            <p:spPr bwMode="auto">
              <a:xfrm>
                <a:off x="4128" y="2304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aphicFrame>
            <p:nvGraphicFramePr>
              <p:cNvPr id="39971" name="Object 81"/>
              <p:cNvGraphicFramePr>
                <a:graphicFrameLocks noChangeAspect="1"/>
              </p:cNvGraphicFramePr>
              <p:nvPr/>
            </p:nvGraphicFramePr>
            <p:xfrm>
              <a:off x="3987" y="2064"/>
              <a:ext cx="857" cy="2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0385" name="公式" r:id="rId59" imgW="736280" imgH="177723" progId="Equation.3">
                      <p:embed/>
                    </p:oleObj>
                  </mc:Choice>
                  <mc:Fallback>
                    <p:oleObj name="公式" r:id="rId59" imgW="736280" imgH="177723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87" y="2064"/>
                            <a:ext cx="857" cy="20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9972" name="Object 82"/>
              <p:cNvGraphicFramePr>
                <a:graphicFrameLocks noChangeAspect="1"/>
              </p:cNvGraphicFramePr>
              <p:nvPr/>
            </p:nvGraphicFramePr>
            <p:xfrm>
              <a:off x="3648" y="2544"/>
              <a:ext cx="384" cy="2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0386" name="公式" r:id="rId61" imgW="329914" imgH="177646" progId="Equation.3">
                      <p:embed/>
                    </p:oleObj>
                  </mc:Choice>
                  <mc:Fallback>
                    <p:oleObj name="公式" r:id="rId61" imgW="329914" imgH="177646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48" y="2544"/>
                            <a:ext cx="384" cy="20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9973" name="Object 83"/>
              <p:cNvGraphicFramePr>
                <a:graphicFrameLocks noChangeAspect="1"/>
              </p:cNvGraphicFramePr>
              <p:nvPr/>
            </p:nvGraphicFramePr>
            <p:xfrm>
              <a:off x="3473" y="2266"/>
              <a:ext cx="692" cy="29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0387" name="公式" r:id="rId63" imgW="571252" imgH="241195" progId="Equation.3">
                      <p:embed/>
                    </p:oleObj>
                  </mc:Choice>
                  <mc:Fallback>
                    <p:oleObj name="公式" r:id="rId63" imgW="571252" imgH="241195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73" y="2266"/>
                            <a:ext cx="692" cy="29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9974" name="Line 84"/>
              <p:cNvSpPr>
                <a:spLocks noChangeShapeType="1"/>
              </p:cNvSpPr>
              <p:nvPr/>
            </p:nvSpPr>
            <p:spPr bwMode="auto">
              <a:xfrm flipV="1">
                <a:off x="3456" y="2496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75" name="Line 85"/>
              <p:cNvSpPr>
                <a:spLocks noChangeShapeType="1"/>
              </p:cNvSpPr>
              <p:nvPr/>
            </p:nvSpPr>
            <p:spPr bwMode="auto">
              <a:xfrm flipV="1">
                <a:off x="3360" y="2688"/>
                <a:ext cx="288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125136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4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4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4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4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124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49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49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49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49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4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49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49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49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49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9" dur="500"/>
                                        <p:tgtEl>
                                          <p:spTgt spid="124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24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4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4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49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49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24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24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0" grpId="0" animBg="1"/>
      <p:bldP spid="124960" grpId="0" animBg="1"/>
      <p:bldP spid="124961" grpId="0" animBg="1"/>
      <p:bldP spid="124962" grpId="0" animBg="1"/>
      <p:bldP spid="124963" grpId="0" autoUpdateAnimBg="0"/>
      <p:bldP spid="124986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3"/>
          <p:cNvSpPr txBox="1">
            <a:spLocks noChangeArrowheads="1"/>
          </p:cNvSpPr>
          <p:nvPr/>
        </p:nvSpPr>
        <p:spPr bwMode="auto">
          <a:xfrm>
            <a:off x="3348038" y="44624"/>
            <a:ext cx="25923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宋体" panose="02010600030101010101" pitchFamily="2" charset="-122"/>
              </a:rPr>
              <a:t>上节内容回顾</a:t>
            </a:r>
            <a:endParaRPr lang="zh-CN" altLang="en-US" baseline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8" name="Text Box 3"/>
          <p:cNvSpPr txBox="1">
            <a:spLocks noChangeArrowheads="1"/>
          </p:cNvSpPr>
          <p:nvPr/>
        </p:nvSpPr>
        <p:spPr bwMode="auto">
          <a:xfrm>
            <a:off x="71438" y="1178533"/>
            <a:ext cx="68976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aseline="0" dirty="0" smtClean="0">
                <a:solidFill>
                  <a:srgbClr val="0000CC"/>
                </a:solidFill>
                <a:latin typeface="宋体" panose="02010600030101010101" pitchFamily="2" charset="-122"/>
              </a:rPr>
              <a:t>2.</a:t>
            </a:r>
            <a:r>
              <a:rPr lang="zh-CN" altLang="en-US" baseline="0" dirty="0">
                <a:solidFill>
                  <a:srgbClr val="0000CC"/>
                </a:solidFill>
                <a:latin typeface="宋体" panose="02010600030101010101" pitchFamily="2" charset="-122"/>
              </a:rPr>
              <a:t>平面简谐波</a:t>
            </a:r>
            <a:endParaRPr lang="zh-CN" altLang="en-US" baseline="0" dirty="0">
              <a:solidFill>
                <a:srgbClr val="0000CC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4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3032864"/>
              </p:ext>
            </p:extLst>
          </p:nvPr>
        </p:nvGraphicFramePr>
        <p:xfrm>
          <a:off x="2349500" y="1474862"/>
          <a:ext cx="3786188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7" name="Equation" r:id="rId4" imgW="3365500" imgH="685800" progId="Equation.DSMT4">
                  <p:embed/>
                </p:oleObj>
              </mc:Choice>
              <mc:Fallback>
                <p:oleObj name="Equation" r:id="rId4" imgW="3365500" imgH="6858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9500" y="1474862"/>
                        <a:ext cx="3786188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Text Box 20"/>
          <p:cNvSpPr txBox="1">
            <a:spLocks noChangeArrowheads="1"/>
          </p:cNvSpPr>
          <p:nvPr/>
        </p:nvSpPr>
        <p:spPr bwMode="auto">
          <a:xfrm>
            <a:off x="142875" y="2133675"/>
            <a:ext cx="5029200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000"/>
              <a:t>    </a:t>
            </a:r>
            <a:r>
              <a:rPr lang="zh-CN" altLang="en-US" sz="4000"/>
              <a:t>反映任意点任意时刻</a:t>
            </a:r>
            <a:r>
              <a:rPr lang="zh-CN" altLang="en-US" sz="4000">
                <a:solidFill>
                  <a:srgbClr val="0000CC"/>
                </a:solidFill>
              </a:rPr>
              <a:t>振动位移</a:t>
            </a:r>
          </a:p>
        </p:txBody>
      </p:sp>
      <p:sp>
        <p:nvSpPr>
          <p:cNvPr id="50" name="Text Box 3"/>
          <p:cNvSpPr txBox="1">
            <a:spLocks noChangeArrowheads="1"/>
          </p:cNvSpPr>
          <p:nvPr/>
        </p:nvSpPr>
        <p:spPr bwMode="auto">
          <a:xfrm>
            <a:off x="71438" y="1630437"/>
            <a:ext cx="2124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baseline="0">
                <a:latin typeface="宋体" panose="02010600030101010101" pitchFamily="2" charset="-122"/>
              </a:rPr>
              <a:t> 波动方程</a:t>
            </a:r>
            <a:endParaRPr lang="zh-CN" altLang="en-US" baseline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1" name="Text Box 3"/>
          <p:cNvSpPr txBox="1">
            <a:spLocks noChangeArrowheads="1"/>
          </p:cNvSpPr>
          <p:nvPr/>
        </p:nvSpPr>
        <p:spPr bwMode="auto">
          <a:xfrm>
            <a:off x="71438" y="2762250"/>
            <a:ext cx="689768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baseline="0">
                <a:latin typeface="宋体" panose="02010600030101010101" pitchFamily="2" charset="-122"/>
              </a:rPr>
              <a:t> 波动方程的意义</a:t>
            </a:r>
            <a:endParaRPr lang="zh-CN" altLang="en-US" baseline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3" name="Text Box 4"/>
          <p:cNvSpPr txBox="1">
            <a:spLocks noChangeArrowheads="1"/>
          </p:cNvSpPr>
          <p:nvPr/>
        </p:nvSpPr>
        <p:spPr bwMode="auto">
          <a:xfrm>
            <a:off x="412750" y="5991225"/>
            <a:ext cx="408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表示</a:t>
            </a:r>
            <a:r>
              <a:rPr lang="zh-CN" altLang="en-US" sz="3600" baseline="0">
                <a:latin typeface="Times New Roman" panose="02020603050405020304" pitchFamily="18" charset="0"/>
              </a:rPr>
              <a:t> </a:t>
            </a:r>
            <a:r>
              <a:rPr lang="zh-CN" altLang="zh-CN" sz="3600" i="1" baseline="0">
                <a:latin typeface="Times New Roman" panose="02020603050405020304" pitchFamily="18" charset="0"/>
              </a:rPr>
              <a:t>t</a:t>
            </a:r>
            <a:r>
              <a:rPr lang="zh-CN" altLang="zh-CN">
                <a:latin typeface="Times New Roman" panose="02020603050405020304" pitchFamily="18" charset="0"/>
              </a:rPr>
              <a:t>0</a:t>
            </a:r>
            <a:r>
              <a:rPr lang="zh-CN" altLang="zh-CN" sz="3600" baseline="0">
                <a:latin typeface="Times New Roman" panose="02020603050405020304" pitchFamily="18" charset="0"/>
              </a:rPr>
              <a:t> </a:t>
            </a:r>
            <a:r>
              <a:rPr lang="zh-CN" altLang="en-US" baseline="0">
                <a:latin typeface="Times New Roman" panose="02020603050405020304" pitchFamily="18" charset="0"/>
              </a:rPr>
              <a:t>时刻的波形方程</a:t>
            </a:r>
          </a:p>
        </p:txBody>
      </p:sp>
      <p:graphicFrame>
        <p:nvGraphicFramePr>
          <p:cNvPr id="54" name="Object 6"/>
          <p:cNvGraphicFramePr>
            <a:graphicFrameLocks noChangeAspect="1"/>
          </p:cNvGraphicFramePr>
          <p:nvPr/>
        </p:nvGraphicFramePr>
        <p:xfrm>
          <a:off x="469900" y="5530850"/>
          <a:ext cx="1654175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8" name="Equation" r:id="rId6" imgW="1600200" imgH="393700" progId="Equation.DSMT4">
                  <p:embed/>
                </p:oleObj>
              </mc:Choice>
              <mc:Fallback>
                <p:oleObj name="Equation" r:id="rId6" imgW="1600200" imgH="3937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900" y="5530850"/>
                        <a:ext cx="1654175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477838" y="4748213"/>
            <a:ext cx="3914775" cy="801687"/>
            <a:chOff x="438663" y="5010096"/>
            <a:chExt cx="3914774" cy="802001"/>
          </a:xfrm>
        </p:grpSpPr>
        <p:graphicFrame>
          <p:nvGraphicFramePr>
            <p:cNvPr id="30762" name="Object 3"/>
            <p:cNvGraphicFramePr>
              <a:graphicFrameLocks noChangeAspect="1"/>
            </p:cNvGraphicFramePr>
            <p:nvPr/>
          </p:nvGraphicFramePr>
          <p:xfrm>
            <a:off x="438663" y="5010096"/>
            <a:ext cx="3914774" cy="8020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19" name="Equation" r:id="rId8" imgW="3441700" imgH="685800" progId="Equation.DSMT4">
                    <p:embed/>
                  </p:oleObj>
                </mc:Choice>
                <mc:Fallback>
                  <p:oleObj name="Equation" r:id="rId8" imgW="3441700" imgH="685800" progId="Equation.DSMT4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663" y="5010096"/>
                          <a:ext cx="3914774" cy="8020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763" name="矩形 3"/>
            <p:cNvSpPr>
              <a:spLocks noChangeArrowheads="1"/>
            </p:cNvSpPr>
            <p:nvPr/>
          </p:nvSpPr>
          <p:spPr bwMode="auto">
            <a:xfrm>
              <a:off x="2405781" y="5218674"/>
              <a:ext cx="343711" cy="453742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</p:grpSp>
      <p:grpSp>
        <p:nvGrpSpPr>
          <p:cNvPr id="55" name="Group 51"/>
          <p:cNvGrpSpPr>
            <a:grpSpLocks/>
          </p:cNvGrpSpPr>
          <p:nvPr/>
        </p:nvGrpSpPr>
        <p:grpSpPr bwMode="auto">
          <a:xfrm>
            <a:off x="5003800" y="4652963"/>
            <a:ext cx="3989388" cy="1903412"/>
            <a:chOff x="3120" y="2496"/>
            <a:chExt cx="2476" cy="1182"/>
          </a:xfrm>
        </p:grpSpPr>
        <p:grpSp>
          <p:nvGrpSpPr>
            <p:cNvPr id="30746" name="Group 52"/>
            <p:cNvGrpSpPr>
              <a:grpSpLocks/>
            </p:cNvGrpSpPr>
            <p:nvPr/>
          </p:nvGrpSpPr>
          <p:grpSpPr bwMode="auto">
            <a:xfrm>
              <a:off x="3120" y="2496"/>
              <a:ext cx="2476" cy="1008"/>
              <a:chOff x="3216" y="2400"/>
              <a:chExt cx="2476" cy="1008"/>
            </a:xfrm>
          </p:grpSpPr>
          <p:pic>
            <p:nvPicPr>
              <p:cNvPr id="30757" name="Picture 53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08" y="2688"/>
                <a:ext cx="2064" cy="6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0758" name="Line 54"/>
              <p:cNvSpPr>
                <a:spLocks noChangeShapeType="1"/>
              </p:cNvSpPr>
              <p:nvPr/>
            </p:nvSpPr>
            <p:spPr bwMode="auto">
              <a:xfrm>
                <a:off x="3456" y="3024"/>
                <a:ext cx="211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59" name="Line 55"/>
              <p:cNvSpPr>
                <a:spLocks noChangeShapeType="1"/>
              </p:cNvSpPr>
              <p:nvPr/>
            </p:nvSpPr>
            <p:spPr bwMode="auto">
              <a:xfrm flipV="1">
                <a:off x="3456" y="2448"/>
                <a:ext cx="0" cy="96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aphicFrame>
            <p:nvGraphicFramePr>
              <p:cNvPr id="30760" name="Object 56"/>
              <p:cNvGraphicFramePr>
                <a:graphicFrameLocks noChangeAspect="1"/>
              </p:cNvGraphicFramePr>
              <p:nvPr/>
            </p:nvGraphicFramePr>
            <p:xfrm>
              <a:off x="5453" y="3072"/>
              <a:ext cx="239" cy="23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920" name="Equation" r:id="rId11" imgW="139700" imgH="139700" progId="Equation.DSMT4">
                      <p:embed/>
                    </p:oleObj>
                  </mc:Choice>
                  <mc:Fallback>
                    <p:oleObj name="Equation" r:id="rId11" imgW="139700" imgH="139700" progId="Equation.DSMT4">
                      <p:embed/>
                      <p:pic>
                        <p:nvPicPr>
                          <p:cNvPr id="0" name="Object 5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453" y="3072"/>
                            <a:ext cx="239" cy="23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761" name="Object 57"/>
              <p:cNvGraphicFramePr>
                <a:graphicFrameLocks noChangeAspect="1"/>
              </p:cNvGraphicFramePr>
              <p:nvPr/>
            </p:nvGraphicFramePr>
            <p:xfrm>
              <a:off x="3216" y="2400"/>
              <a:ext cx="205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921" name="MathType 6.0 Equation" r:id="rId13" imgW="139680" imgH="164880" progId="Equation.DSMT4">
                      <p:embed/>
                    </p:oleObj>
                  </mc:Choice>
                  <mc:Fallback>
                    <p:oleObj name="MathType 6.0 Equation" r:id="rId13" imgW="139680" imgH="164880" progId="Equation.DSMT4">
                      <p:embed/>
                      <p:pic>
                        <p:nvPicPr>
                          <p:cNvPr id="0" name="Object 5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16" y="2400"/>
                            <a:ext cx="205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30747" name="Text Box 58"/>
            <p:cNvSpPr txBox="1">
              <a:spLocks noChangeArrowheads="1"/>
            </p:cNvSpPr>
            <p:nvPr/>
          </p:nvSpPr>
          <p:spPr bwMode="auto">
            <a:xfrm>
              <a:off x="3888" y="3391"/>
              <a:ext cx="892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3600"/>
                <a:t>波形曲线</a:t>
              </a:r>
              <a:endParaRPr lang="zh-CN" altLang="en-US" sz="4000"/>
            </a:p>
          </p:txBody>
        </p:sp>
        <p:sp>
          <p:nvSpPr>
            <p:cNvPr id="30748" name="Line 59"/>
            <p:cNvSpPr>
              <a:spLocks noChangeShapeType="1"/>
            </p:cNvSpPr>
            <p:nvPr/>
          </p:nvSpPr>
          <p:spPr bwMode="auto">
            <a:xfrm flipV="1">
              <a:off x="3696" y="2784"/>
              <a:ext cx="0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49" name="Line 60"/>
            <p:cNvSpPr>
              <a:spLocks noChangeShapeType="1"/>
            </p:cNvSpPr>
            <p:nvPr/>
          </p:nvSpPr>
          <p:spPr bwMode="auto">
            <a:xfrm flipV="1">
              <a:off x="3840" y="2880"/>
              <a:ext cx="0" cy="24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50" name="Line 61"/>
            <p:cNvSpPr>
              <a:spLocks noChangeShapeType="1"/>
            </p:cNvSpPr>
            <p:nvPr/>
          </p:nvSpPr>
          <p:spPr bwMode="auto">
            <a:xfrm flipV="1">
              <a:off x="3552" y="2880"/>
              <a:ext cx="0" cy="24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51" name="Line 62"/>
            <p:cNvSpPr>
              <a:spLocks noChangeShapeType="1"/>
            </p:cNvSpPr>
            <p:nvPr/>
          </p:nvSpPr>
          <p:spPr bwMode="auto">
            <a:xfrm flipV="1">
              <a:off x="4800" y="2880"/>
              <a:ext cx="0" cy="24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52" name="Line 63"/>
            <p:cNvSpPr>
              <a:spLocks noChangeShapeType="1"/>
            </p:cNvSpPr>
            <p:nvPr/>
          </p:nvSpPr>
          <p:spPr bwMode="auto">
            <a:xfrm flipV="1">
              <a:off x="5136" y="2880"/>
              <a:ext cx="0" cy="24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53" name="Line 64"/>
            <p:cNvSpPr>
              <a:spLocks noChangeShapeType="1"/>
            </p:cNvSpPr>
            <p:nvPr/>
          </p:nvSpPr>
          <p:spPr bwMode="auto">
            <a:xfrm flipV="1">
              <a:off x="4992" y="2784"/>
              <a:ext cx="0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54" name="Line 65"/>
            <p:cNvSpPr>
              <a:spLocks noChangeShapeType="1"/>
            </p:cNvSpPr>
            <p:nvPr/>
          </p:nvSpPr>
          <p:spPr bwMode="auto">
            <a:xfrm>
              <a:off x="4320" y="3120"/>
              <a:ext cx="0" cy="28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55" name="Line 66"/>
            <p:cNvSpPr>
              <a:spLocks noChangeShapeType="1"/>
            </p:cNvSpPr>
            <p:nvPr/>
          </p:nvSpPr>
          <p:spPr bwMode="auto">
            <a:xfrm>
              <a:off x="4464" y="3120"/>
              <a:ext cx="0" cy="24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56" name="Line 67"/>
            <p:cNvSpPr>
              <a:spLocks noChangeShapeType="1"/>
            </p:cNvSpPr>
            <p:nvPr/>
          </p:nvSpPr>
          <p:spPr bwMode="auto">
            <a:xfrm>
              <a:off x="4176" y="3120"/>
              <a:ext cx="0" cy="24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72" name="Object 15"/>
          <p:cNvGraphicFramePr>
            <a:graphicFrameLocks noChangeAspect="1"/>
          </p:cNvGraphicFramePr>
          <p:nvPr/>
        </p:nvGraphicFramePr>
        <p:xfrm>
          <a:off x="4413250" y="3482975"/>
          <a:ext cx="1706563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2" name="Equation" r:id="rId15" imgW="1497950" imgH="393529" progId="Equation.DSMT4">
                  <p:embed/>
                </p:oleObj>
              </mc:Choice>
              <mc:Fallback>
                <p:oleObj name="Equation" r:id="rId15" imgW="1497950" imgH="393529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3250" y="3482975"/>
                        <a:ext cx="1706563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515938" y="3236913"/>
            <a:ext cx="3914775" cy="855662"/>
            <a:chOff x="236984" y="3290144"/>
            <a:chExt cx="3914775" cy="855662"/>
          </a:xfrm>
        </p:grpSpPr>
        <p:graphicFrame>
          <p:nvGraphicFramePr>
            <p:cNvPr id="30744" name="Object 16"/>
            <p:cNvGraphicFramePr>
              <a:graphicFrameLocks noChangeAspect="1"/>
            </p:cNvGraphicFramePr>
            <p:nvPr/>
          </p:nvGraphicFramePr>
          <p:xfrm>
            <a:off x="236984" y="3290144"/>
            <a:ext cx="3914775" cy="855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23" name="Equation" r:id="rId17" imgW="3479800" imgH="774700" progId="Equation.DSMT4">
                    <p:embed/>
                  </p:oleObj>
                </mc:Choice>
                <mc:Fallback>
                  <p:oleObj name="Equation" r:id="rId17" imgW="3479800" imgH="774700" progId="Equation.DSMT4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6984" y="3290144"/>
                          <a:ext cx="3914775" cy="8556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745" name="矩形 73"/>
            <p:cNvSpPr>
              <a:spLocks noChangeArrowheads="1"/>
            </p:cNvSpPr>
            <p:nvPr/>
          </p:nvSpPr>
          <p:spPr bwMode="auto">
            <a:xfrm>
              <a:off x="2843808" y="3376155"/>
              <a:ext cx="343711" cy="384825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</p:grpSp>
      <p:sp>
        <p:nvSpPr>
          <p:cNvPr id="76" name="Text Box 14"/>
          <p:cNvSpPr txBox="1">
            <a:spLocks noChangeArrowheads="1"/>
          </p:cNvSpPr>
          <p:nvPr/>
        </p:nvSpPr>
        <p:spPr bwMode="auto">
          <a:xfrm>
            <a:off x="295275" y="4044950"/>
            <a:ext cx="5095875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  </a:t>
            </a:r>
            <a:r>
              <a:rPr lang="zh-CN" altLang="en-US" baseline="0"/>
              <a:t>表示</a:t>
            </a:r>
            <a:r>
              <a:rPr lang="en-US" altLang="zh-CN"/>
              <a:t> </a:t>
            </a:r>
            <a:r>
              <a:rPr lang="en-US" altLang="zh-CN" i="1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baseline="0"/>
              <a:t>处质点的振动方程</a:t>
            </a:r>
          </a:p>
        </p:txBody>
      </p:sp>
      <p:grpSp>
        <p:nvGrpSpPr>
          <p:cNvPr id="78" name="Group 27"/>
          <p:cNvGrpSpPr>
            <a:grpSpLocks/>
          </p:cNvGrpSpPr>
          <p:nvPr/>
        </p:nvGrpSpPr>
        <p:grpSpPr bwMode="auto">
          <a:xfrm>
            <a:off x="5986463" y="2767013"/>
            <a:ext cx="3182937" cy="1676400"/>
            <a:chOff x="3216" y="912"/>
            <a:chExt cx="2005" cy="1056"/>
          </a:xfrm>
        </p:grpSpPr>
        <p:pic>
          <p:nvPicPr>
            <p:cNvPr id="30739" name="Picture 28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8" y="1104"/>
              <a:ext cx="1616" cy="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740" name="Line 29"/>
            <p:cNvSpPr>
              <a:spLocks noChangeShapeType="1"/>
            </p:cNvSpPr>
            <p:nvPr/>
          </p:nvSpPr>
          <p:spPr bwMode="auto">
            <a:xfrm>
              <a:off x="3408" y="1488"/>
              <a:ext cx="172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41" name="Line 30"/>
            <p:cNvSpPr>
              <a:spLocks noChangeShapeType="1"/>
            </p:cNvSpPr>
            <p:nvPr/>
          </p:nvSpPr>
          <p:spPr bwMode="auto">
            <a:xfrm flipV="1">
              <a:off x="3456" y="912"/>
              <a:ext cx="0" cy="105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30742" name="Object 31"/>
            <p:cNvGraphicFramePr>
              <a:graphicFrameLocks noChangeAspect="1"/>
            </p:cNvGraphicFramePr>
            <p:nvPr/>
          </p:nvGraphicFramePr>
          <p:xfrm>
            <a:off x="3216" y="912"/>
            <a:ext cx="205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24" name="MathType 6.0 Equation" r:id="rId20" imgW="139680" imgH="164880" progId="Equation.DSMT4">
                    <p:embed/>
                  </p:oleObj>
                </mc:Choice>
                <mc:Fallback>
                  <p:oleObj name="MathType 6.0 Equation" r:id="rId20" imgW="139680" imgH="164880" progId="Equation.DSMT4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6" y="912"/>
                          <a:ext cx="205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43" name="Object 32"/>
            <p:cNvGraphicFramePr>
              <a:graphicFrameLocks noChangeAspect="1"/>
            </p:cNvGraphicFramePr>
            <p:nvPr/>
          </p:nvGraphicFramePr>
          <p:xfrm>
            <a:off x="5045" y="1464"/>
            <a:ext cx="176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25" name="Equation" r:id="rId22" imgW="101468" imgH="164885" progId="Equation.DSMT4">
                    <p:embed/>
                  </p:oleObj>
                </mc:Choice>
                <mc:Fallback>
                  <p:oleObj name="Equation" r:id="rId22" imgW="101468" imgH="164885" progId="Equation.DSMT4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5" y="1464"/>
                          <a:ext cx="176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4" name="Text Box 33"/>
          <p:cNvSpPr txBox="1">
            <a:spLocks noChangeArrowheads="1"/>
          </p:cNvSpPr>
          <p:nvPr/>
        </p:nvSpPr>
        <p:spPr bwMode="auto">
          <a:xfrm>
            <a:off x="6927850" y="4216400"/>
            <a:ext cx="1928813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/>
              <a:t>振动曲线</a:t>
            </a: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-115888" y="3446463"/>
            <a:ext cx="727076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aseline="0">
                <a:latin typeface="宋体" panose="02010600030101010101" pitchFamily="2" charset="-122"/>
              </a:rPr>
              <a:t>(1)</a:t>
            </a:r>
            <a:endParaRPr lang="zh-CN" altLang="en-US"/>
          </a:p>
        </p:txBody>
      </p:sp>
      <p:sp>
        <p:nvSpPr>
          <p:cNvPr id="85" name="矩形 84"/>
          <p:cNvSpPr>
            <a:spLocks noChangeArrowheads="1"/>
          </p:cNvSpPr>
          <p:nvPr/>
        </p:nvSpPr>
        <p:spPr bwMode="auto">
          <a:xfrm>
            <a:off x="-114300" y="4878388"/>
            <a:ext cx="72866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aseline="0">
                <a:latin typeface="宋体" panose="02010600030101010101" pitchFamily="2" charset="-122"/>
              </a:rPr>
              <a:t>(2)</a:t>
            </a:r>
            <a:endParaRPr lang="zh-CN" altLang="en-US"/>
          </a:p>
        </p:txBody>
      </p:sp>
      <p:sp>
        <p:nvSpPr>
          <p:cNvPr id="44" name="Text Box 3"/>
          <p:cNvSpPr txBox="1">
            <a:spLocks noChangeArrowheads="1"/>
          </p:cNvSpPr>
          <p:nvPr/>
        </p:nvSpPr>
        <p:spPr bwMode="auto">
          <a:xfrm>
            <a:off x="78250" y="601524"/>
            <a:ext cx="87151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aseline="0" dirty="0" smtClean="0">
                <a:solidFill>
                  <a:srgbClr val="0000CC"/>
                </a:solidFill>
                <a:latin typeface="宋体" panose="02010600030101010101" pitchFamily="2" charset="-122"/>
              </a:rPr>
              <a:t>1.</a:t>
            </a:r>
            <a:r>
              <a:rPr lang="zh-CN" altLang="en-US" baseline="0" dirty="0" smtClean="0">
                <a:solidFill>
                  <a:srgbClr val="0000CC"/>
                </a:solidFill>
                <a:latin typeface="宋体" panose="02010600030101010101" pitchFamily="2" charset="-122"/>
              </a:rPr>
              <a:t>重要概念：</a:t>
            </a:r>
            <a:r>
              <a:rPr lang="zh-CN" altLang="en-US" baseline="0" dirty="0" smtClean="0">
                <a:latin typeface="宋体" panose="02010600030101010101" pitchFamily="2" charset="-122"/>
              </a:rPr>
              <a:t>波面，波线；波速，波长，波的位相</a:t>
            </a:r>
            <a:endParaRPr lang="zh-CN" altLang="en-US" baseline="0" dirty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75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8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utoUpdateAnimBg="0"/>
      <p:bldP spid="49" grpId="0"/>
      <p:bldP spid="50" grpId="0" autoUpdateAnimBg="0"/>
      <p:bldP spid="51" grpId="0" autoUpdateAnimBg="0"/>
      <p:bldP spid="53" grpId="0" autoUpdateAnimBg="0"/>
      <p:bldP spid="76" grpId="0"/>
      <p:bldP spid="84" grpId="0" autoUpdateAnimBg="0"/>
      <p:bldP spid="8" grpId="0"/>
      <p:bldP spid="85" grpId="0"/>
      <p:bldP spid="44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3"/>
          <p:cNvSpPr txBox="1">
            <a:spLocks noChangeArrowheads="1"/>
          </p:cNvSpPr>
          <p:nvPr/>
        </p:nvSpPr>
        <p:spPr bwMode="auto">
          <a:xfrm>
            <a:off x="3348038" y="333375"/>
            <a:ext cx="25923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宋体" panose="02010600030101010101" pitchFamily="2" charset="-122"/>
              </a:rPr>
              <a:t>上节内容回顾</a:t>
            </a:r>
            <a:endParaRPr lang="zh-CN" altLang="en-US" baseline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54" name="Object 6"/>
          <p:cNvGraphicFramePr>
            <a:graphicFrameLocks noChangeAspect="1"/>
          </p:cNvGraphicFramePr>
          <p:nvPr/>
        </p:nvGraphicFramePr>
        <p:xfrm>
          <a:off x="4633913" y="1039813"/>
          <a:ext cx="1862137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98" name="Equation" r:id="rId4" imgW="1803400" imgH="393700" progId="Equation.DSMT4">
                  <p:embed/>
                </p:oleObj>
              </mc:Choice>
              <mc:Fallback>
                <p:oleObj name="Equation" r:id="rId4" imgW="1803400" imgH="3937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3913" y="1039813"/>
                        <a:ext cx="1862137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3"/>
          <p:cNvGraphicFramePr>
            <a:graphicFrameLocks noChangeAspect="1"/>
          </p:cNvGraphicFramePr>
          <p:nvPr/>
        </p:nvGraphicFramePr>
        <p:xfrm>
          <a:off x="665163" y="860425"/>
          <a:ext cx="3786187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99" name="Equation" r:id="rId6" imgW="3327400" imgH="685800" progId="Equation.DSMT4">
                  <p:embed/>
                </p:oleObj>
              </mc:Choice>
              <mc:Fallback>
                <p:oleObj name="Equation" r:id="rId6" imgW="3327400" imgH="685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163" y="860425"/>
                        <a:ext cx="3786187" cy="801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矩形 84"/>
          <p:cNvSpPr>
            <a:spLocks noChangeArrowheads="1"/>
          </p:cNvSpPr>
          <p:nvPr/>
        </p:nvSpPr>
        <p:spPr bwMode="auto">
          <a:xfrm>
            <a:off x="11113" y="989013"/>
            <a:ext cx="727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aseline="0">
                <a:latin typeface="宋体" panose="02010600030101010101" pitchFamily="2" charset="-122"/>
              </a:rPr>
              <a:t>(3)</a:t>
            </a:r>
            <a:endParaRPr lang="zh-CN" altLang="en-US"/>
          </a:p>
        </p:txBody>
      </p:sp>
      <p:sp>
        <p:nvSpPr>
          <p:cNvPr id="44" name="Text Box 20"/>
          <p:cNvSpPr txBox="1">
            <a:spLocks noChangeArrowheads="1"/>
          </p:cNvSpPr>
          <p:nvPr/>
        </p:nvSpPr>
        <p:spPr bwMode="auto">
          <a:xfrm>
            <a:off x="227013" y="1557338"/>
            <a:ext cx="502920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00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反映 </a:t>
            </a:r>
            <a:r>
              <a:rPr lang="en-US" altLang="zh-CN" sz="4000" i="1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zh-CN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时刻 </a:t>
            </a:r>
            <a:r>
              <a:rPr lang="en-US" altLang="zh-CN" sz="4000" i="1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zh-CN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点振动位移</a:t>
            </a:r>
          </a:p>
        </p:txBody>
      </p:sp>
      <p:sp>
        <p:nvSpPr>
          <p:cNvPr id="105" name="Text Box 3"/>
          <p:cNvSpPr txBox="1">
            <a:spLocks noChangeArrowheads="1"/>
          </p:cNvSpPr>
          <p:nvPr/>
        </p:nvSpPr>
        <p:spPr bwMode="auto">
          <a:xfrm>
            <a:off x="26988" y="2233613"/>
            <a:ext cx="68976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baseline="0">
                <a:latin typeface="宋体" panose="02010600030101010101" pitchFamily="2" charset="-122"/>
              </a:rPr>
              <a:t> 波动方程的写法</a:t>
            </a:r>
            <a:endParaRPr lang="zh-CN" altLang="en-US" baseline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106" name="Object 3"/>
          <p:cNvGraphicFramePr>
            <a:graphicFrameLocks noChangeAspect="1"/>
          </p:cNvGraphicFramePr>
          <p:nvPr/>
        </p:nvGraphicFramePr>
        <p:xfrm>
          <a:off x="2735263" y="2744788"/>
          <a:ext cx="2808287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00" name="Equation" r:id="rId8" imgW="2451100" imgH="431800" progId="Equation.DSMT4">
                  <p:embed/>
                </p:oleObj>
              </mc:Choice>
              <mc:Fallback>
                <p:oleObj name="Equation" r:id="rId8" imgW="2451100" imgH="431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5263" y="2744788"/>
                        <a:ext cx="2808287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Text Box 4"/>
          <p:cNvSpPr txBox="1">
            <a:spLocks noChangeArrowheads="1"/>
          </p:cNvSpPr>
          <p:nvPr/>
        </p:nvSpPr>
        <p:spPr bwMode="auto">
          <a:xfrm>
            <a:off x="4643438" y="3508375"/>
            <a:ext cx="41465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  <a:ea typeface="楷体_GB2312" pitchFamily="49" charset="-122"/>
              </a:rPr>
              <a:t>正向传播波动方程：</a:t>
            </a:r>
            <a:endParaRPr lang="zh-CN" altLang="en-US" b="0" baseline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08" name="Rectangle 14"/>
          <p:cNvSpPr>
            <a:spLocks noChangeArrowheads="1"/>
          </p:cNvSpPr>
          <p:nvPr/>
        </p:nvSpPr>
        <p:spPr bwMode="auto">
          <a:xfrm>
            <a:off x="6638925" y="5588000"/>
            <a:ext cx="5461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3600" baseline="0">
                <a:latin typeface="Symbol" panose="05050102010706020507" pitchFamily="18" charset="2"/>
                <a:sym typeface="Symbol" panose="05050102010706020507" pitchFamily="18" charset="2"/>
              </a:rPr>
              <a:t></a:t>
            </a:r>
            <a:endParaRPr lang="zh-CN" altLang="en-US" sz="3600" b="0" baseline="0">
              <a:latin typeface="Symbol" panose="05050102010706020507" pitchFamily="18" charset="2"/>
              <a:sym typeface="Symbol" panose="05050102010706020507" pitchFamily="18" charset="2"/>
            </a:endParaRPr>
          </a:p>
        </p:txBody>
      </p:sp>
      <p:grpSp>
        <p:nvGrpSpPr>
          <p:cNvPr id="109" name="Group 49"/>
          <p:cNvGrpSpPr>
            <a:grpSpLocks/>
          </p:cNvGrpSpPr>
          <p:nvPr/>
        </p:nvGrpSpPr>
        <p:grpSpPr bwMode="auto">
          <a:xfrm>
            <a:off x="428625" y="5018088"/>
            <a:ext cx="3744913" cy="1768475"/>
            <a:chOff x="408" y="1842"/>
            <a:chExt cx="2359" cy="1114"/>
          </a:xfrm>
        </p:grpSpPr>
        <p:sp>
          <p:nvSpPr>
            <p:cNvPr id="32797" name="Line 16"/>
            <p:cNvSpPr>
              <a:spLocks noChangeShapeType="1"/>
            </p:cNvSpPr>
            <p:nvPr/>
          </p:nvSpPr>
          <p:spPr bwMode="auto">
            <a:xfrm>
              <a:off x="511" y="2581"/>
              <a:ext cx="2256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32798" name="Group 42"/>
            <p:cNvGrpSpPr>
              <a:grpSpLocks/>
            </p:cNvGrpSpPr>
            <p:nvPr/>
          </p:nvGrpSpPr>
          <p:grpSpPr bwMode="auto">
            <a:xfrm>
              <a:off x="408" y="1842"/>
              <a:ext cx="2359" cy="1114"/>
              <a:chOff x="408" y="1842"/>
              <a:chExt cx="2359" cy="1114"/>
            </a:xfrm>
          </p:grpSpPr>
          <p:graphicFrame>
            <p:nvGraphicFramePr>
              <p:cNvPr id="32799" name="Object 15"/>
              <p:cNvGraphicFramePr>
                <a:graphicFrameLocks noChangeAspect="1"/>
              </p:cNvGraphicFramePr>
              <p:nvPr/>
            </p:nvGraphicFramePr>
            <p:xfrm>
              <a:off x="1568" y="1957"/>
              <a:ext cx="224" cy="24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101" name="Equation" r:id="rId10" imgW="126835" imgH="139518" progId="Equation.DSMT4">
                      <p:embed/>
                    </p:oleObj>
                  </mc:Choice>
                  <mc:Fallback>
                    <p:oleObj name="Equation" r:id="rId10" imgW="126835" imgH="139518" progId="Equation.DSMT4">
                      <p:embed/>
                      <p:pic>
                        <p:nvPicPr>
                          <p:cNvPr id="0" name="Object 1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68" y="1957"/>
                            <a:ext cx="224" cy="24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2800" name="Oval 18"/>
              <p:cNvSpPr>
                <a:spLocks noChangeArrowheads="1"/>
              </p:cNvSpPr>
              <p:nvPr/>
            </p:nvSpPr>
            <p:spPr bwMode="auto">
              <a:xfrm>
                <a:off x="1362" y="2325"/>
                <a:ext cx="63" cy="463"/>
              </a:xfrm>
              <a:prstGeom prst="ellipse">
                <a:avLst/>
              </a:pr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baseline="0"/>
              </a:p>
            </p:txBody>
          </p:sp>
          <p:graphicFrame>
            <p:nvGraphicFramePr>
              <p:cNvPr id="32801" name="Object 17"/>
              <p:cNvGraphicFramePr>
                <a:graphicFrameLocks noChangeAspect="1"/>
              </p:cNvGraphicFramePr>
              <p:nvPr/>
            </p:nvGraphicFramePr>
            <p:xfrm>
              <a:off x="1184" y="2293"/>
              <a:ext cx="222" cy="2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102" name="Equation" r:id="rId12" imgW="152268" imgH="164957" progId="Equation.DSMT4">
                      <p:embed/>
                    </p:oleObj>
                  </mc:Choice>
                  <mc:Fallback>
                    <p:oleObj name="Equation" r:id="rId12" imgW="152268" imgH="164957" progId="Equation.DSMT4">
                      <p:embed/>
                      <p:pic>
                        <p:nvPicPr>
                          <p:cNvPr id="0" name="Object 1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84" y="2293"/>
                            <a:ext cx="222" cy="2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2802" name="Object 18"/>
              <p:cNvGraphicFramePr>
                <a:graphicFrameLocks noChangeAspect="1"/>
              </p:cNvGraphicFramePr>
              <p:nvPr/>
            </p:nvGraphicFramePr>
            <p:xfrm>
              <a:off x="415" y="2609"/>
              <a:ext cx="135" cy="1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103" name="Equation" r:id="rId14" imgW="215713" imgH="241091" progId="Equation.DSMT4">
                      <p:embed/>
                    </p:oleObj>
                  </mc:Choice>
                  <mc:Fallback>
                    <p:oleObj name="Equation" r:id="rId14" imgW="215713" imgH="241091" progId="Equation.DSMT4">
                      <p:embed/>
                      <p:pic>
                        <p:nvPicPr>
                          <p:cNvPr id="0" name="Object 1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5" y="2609"/>
                            <a:ext cx="135" cy="1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2803" name="Object 19"/>
              <p:cNvGraphicFramePr>
                <a:graphicFrameLocks noChangeAspect="1"/>
              </p:cNvGraphicFramePr>
              <p:nvPr/>
            </p:nvGraphicFramePr>
            <p:xfrm>
              <a:off x="1204" y="2629"/>
              <a:ext cx="240" cy="2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104" name="Equation" r:id="rId16" imgW="126835" imgH="139518" progId="Equation.DSMT4">
                      <p:embed/>
                    </p:oleObj>
                  </mc:Choice>
                  <mc:Fallback>
                    <p:oleObj name="Equation" r:id="rId16" imgW="126835" imgH="139518" progId="Equation.DSMT4">
                      <p:embed/>
                      <p:pic>
                        <p:nvPicPr>
                          <p:cNvPr id="0" name="Object 1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04" y="2629"/>
                            <a:ext cx="240" cy="26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2804" name="Line 22"/>
              <p:cNvSpPr>
                <a:spLocks noChangeShapeType="1"/>
              </p:cNvSpPr>
              <p:nvPr/>
            </p:nvSpPr>
            <p:spPr bwMode="auto">
              <a:xfrm flipV="1">
                <a:off x="511" y="2053"/>
                <a:ext cx="0" cy="528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aphicFrame>
            <p:nvGraphicFramePr>
              <p:cNvPr id="32805" name="Object 21"/>
              <p:cNvGraphicFramePr>
                <a:graphicFrameLocks noChangeAspect="1"/>
              </p:cNvGraphicFramePr>
              <p:nvPr/>
            </p:nvGraphicFramePr>
            <p:xfrm>
              <a:off x="408" y="1842"/>
              <a:ext cx="227" cy="27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105" name="Equation" r:id="rId18" imgW="139579" imgH="164957" progId="Equation.DSMT4">
                      <p:embed/>
                    </p:oleObj>
                  </mc:Choice>
                  <mc:Fallback>
                    <p:oleObj name="Equation" r:id="rId18" imgW="139579" imgH="164957" progId="Equation.DSMT4">
                      <p:embed/>
                      <p:pic>
                        <p:nvPicPr>
                          <p:cNvPr id="0" name="Object 2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8" y="1842"/>
                            <a:ext cx="227" cy="27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2806" name="Line 24"/>
              <p:cNvSpPr>
                <a:spLocks noChangeShapeType="1"/>
              </p:cNvSpPr>
              <p:nvPr/>
            </p:nvSpPr>
            <p:spPr bwMode="auto">
              <a:xfrm flipH="1">
                <a:off x="847" y="2101"/>
                <a:ext cx="52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2807" name="Rectangle 25"/>
              <p:cNvSpPr>
                <a:spLocks noChangeArrowheads="1"/>
              </p:cNvSpPr>
              <p:nvPr/>
            </p:nvSpPr>
            <p:spPr bwMode="auto">
              <a:xfrm>
                <a:off x="1759" y="2629"/>
                <a:ext cx="672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baseline="0">
                    <a:latin typeface="Times New Roman" panose="02020603050405020304" pitchFamily="18" charset="0"/>
                  </a:rPr>
                  <a:t>图2</a:t>
                </a:r>
              </a:p>
            </p:txBody>
          </p:sp>
          <p:graphicFrame>
            <p:nvGraphicFramePr>
              <p:cNvPr id="32808" name="Object 24"/>
              <p:cNvGraphicFramePr>
                <a:graphicFrameLocks noChangeAspect="1"/>
              </p:cNvGraphicFramePr>
              <p:nvPr/>
            </p:nvGraphicFramePr>
            <p:xfrm>
              <a:off x="2540" y="2339"/>
              <a:ext cx="227" cy="2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106" name="Equation" r:id="rId20" imgW="126835" imgH="139518" progId="Equation.DSMT4">
                      <p:embed/>
                    </p:oleObj>
                  </mc:Choice>
                  <mc:Fallback>
                    <p:oleObj name="Equation" r:id="rId20" imgW="126835" imgH="139518" progId="Equation.DSMT4">
                      <p:embed/>
                      <p:pic>
                        <p:nvPicPr>
                          <p:cNvPr id="0" name="Object 2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540" y="2339"/>
                            <a:ext cx="227" cy="25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428625" y="3460750"/>
            <a:ext cx="3790950" cy="1617663"/>
            <a:chOff x="863385" y="3261903"/>
            <a:chExt cx="3790950" cy="1617663"/>
          </a:xfrm>
        </p:grpSpPr>
        <p:sp>
          <p:nvSpPr>
            <p:cNvPr id="32786" name="Line 29"/>
            <p:cNvSpPr>
              <a:spLocks noChangeShapeType="1"/>
            </p:cNvSpPr>
            <p:nvPr/>
          </p:nvSpPr>
          <p:spPr bwMode="auto">
            <a:xfrm flipV="1">
              <a:off x="939585" y="4198528"/>
              <a:ext cx="3597275" cy="9525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2787" name="Line 30"/>
            <p:cNvSpPr>
              <a:spLocks noChangeShapeType="1"/>
            </p:cNvSpPr>
            <p:nvPr/>
          </p:nvSpPr>
          <p:spPr bwMode="auto">
            <a:xfrm flipH="1" flipV="1">
              <a:off x="939585" y="3369853"/>
              <a:ext cx="0" cy="8382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2788" name="Line 31"/>
            <p:cNvSpPr>
              <a:spLocks noChangeShapeType="1"/>
            </p:cNvSpPr>
            <p:nvPr/>
          </p:nvSpPr>
          <p:spPr bwMode="auto">
            <a:xfrm>
              <a:off x="1368210" y="3622266"/>
              <a:ext cx="1439863" cy="15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aphicFrame>
          <p:nvGraphicFramePr>
            <p:cNvPr id="32789" name="Object 29"/>
            <p:cNvGraphicFramePr>
              <a:graphicFrameLocks noChangeAspect="1"/>
            </p:cNvGraphicFramePr>
            <p:nvPr/>
          </p:nvGraphicFramePr>
          <p:xfrm>
            <a:off x="2844585" y="3377791"/>
            <a:ext cx="477838" cy="360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107" name="Equation" r:id="rId22" imgW="126835" imgH="139518" progId="Equation.DSMT4">
                    <p:embed/>
                  </p:oleObj>
                </mc:Choice>
                <mc:Fallback>
                  <p:oleObj name="Equation" r:id="rId22" imgW="126835" imgH="139518" progId="Equation.DSMT4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4585" y="3377791"/>
                          <a:ext cx="477838" cy="3603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790" name="Oval 33"/>
            <p:cNvSpPr>
              <a:spLocks noChangeArrowheads="1"/>
            </p:cNvSpPr>
            <p:nvPr/>
          </p:nvSpPr>
          <p:spPr bwMode="auto">
            <a:xfrm>
              <a:off x="2311185" y="3802080"/>
              <a:ext cx="136525" cy="735747"/>
            </a:xfrm>
            <a:prstGeom prst="ellipse">
              <a:avLst/>
            </a:prstGeom>
            <a:solidFill>
              <a:srgbClr val="0000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graphicFrame>
          <p:nvGraphicFramePr>
            <p:cNvPr id="32791" name="Object 31"/>
            <p:cNvGraphicFramePr>
              <a:graphicFrameLocks noChangeAspect="1"/>
            </p:cNvGraphicFramePr>
            <p:nvPr/>
          </p:nvGraphicFramePr>
          <p:xfrm>
            <a:off x="2006385" y="3750853"/>
            <a:ext cx="498475" cy="376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108" name="Equation" r:id="rId24" imgW="152268" imgH="164957" progId="Equation.DSMT4">
                    <p:embed/>
                  </p:oleObj>
                </mc:Choice>
                <mc:Fallback>
                  <p:oleObj name="Equation" r:id="rId24" imgW="152268" imgH="164957" progId="Equation.DSMT4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06385" y="3750853"/>
                          <a:ext cx="498475" cy="3762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792" name="Object 32"/>
            <p:cNvGraphicFramePr>
              <a:graphicFrameLocks noChangeAspect="1"/>
            </p:cNvGraphicFramePr>
            <p:nvPr/>
          </p:nvGraphicFramePr>
          <p:xfrm>
            <a:off x="4160623" y="3787366"/>
            <a:ext cx="493712" cy="376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109" name="Equation" r:id="rId26" imgW="126835" imgH="139518" progId="Equation.DSMT4">
                    <p:embed/>
                  </p:oleObj>
                </mc:Choice>
                <mc:Fallback>
                  <p:oleObj name="Equation" r:id="rId26" imgW="126835" imgH="139518" progId="Equation.DSMT4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0623" y="3787366"/>
                          <a:ext cx="493712" cy="3762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793" name="Object 33"/>
            <p:cNvGraphicFramePr>
              <a:graphicFrameLocks noChangeAspect="1"/>
            </p:cNvGraphicFramePr>
            <p:nvPr/>
          </p:nvGraphicFramePr>
          <p:xfrm>
            <a:off x="938308" y="3261903"/>
            <a:ext cx="441325" cy="360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110" name="Equation" r:id="rId28" imgW="139579" imgH="164957" progId="Equation.DSMT4">
                    <p:embed/>
                  </p:oleObj>
                </mc:Choice>
                <mc:Fallback>
                  <p:oleObj name="Equation" r:id="rId28" imgW="139579" imgH="164957" progId="Equation.DSMT4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8308" y="3261903"/>
                          <a:ext cx="441325" cy="360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794" name="Object 34"/>
            <p:cNvGraphicFramePr>
              <a:graphicFrameLocks noChangeAspect="1"/>
            </p:cNvGraphicFramePr>
            <p:nvPr/>
          </p:nvGraphicFramePr>
          <p:xfrm>
            <a:off x="863385" y="4252503"/>
            <a:ext cx="311150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111" name="Equation" r:id="rId30" imgW="215713" imgH="241091" progId="Equation.DSMT4">
                    <p:embed/>
                  </p:oleObj>
                </mc:Choice>
                <mc:Fallback>
                  <p:oleObj name="Equation" r:id="rId30" imgW="215713" imgH="241091" progId="Equation.DSMT4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3385" y="4252503"/>
                          <a:ext cx="311150" cy="241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795" name="Object 35"/>
            <p:cNvGraphicFramePr>
              <a:graphicFrameLocks noChangeAspect="1"/>
            </p:cNvGraphicFramePr>
            <p:nvPr/>
          </p:nvGraphicFramePr>
          <p:xfrm>
            <a:off x="1982424" y="4285841"/>
            <a:ext cx="514350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112" name="Equation" r:id="rId32" imgW="126835" imgH="139518" progId="Equation.DSMT4">
                    <p:embed/>
                  </p:oleObj>
                </mc:Choice>
                <mc:Fallback>
                  <p:oleObj name="Equation" r:id="rId32" imgW="126835" imgH="139518" progId="Equation.DSMT4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82424" y="4285841"/>
                          <a:ext cx="514350" cy="387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796" name="Text Box 39"/>
            <p:cNvSpPr txBox="1">
              <a:spLocks noChangeArrowheads="1"/>
            </p:cNvSpPr>
            <p:nvPr/>
          </p:nvSpPr>
          <p:spPr bwMode="auto">
            <a:xfrm>
              <a:off x="2931898" y="4360453"/>
              <a:ext cx="719137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baseline="0">
                  <a:latin typeface="Times New Roman" panose="02020603050405020304" pitchFamily="18" charset="0"/>
                </a:rPr>
                <a:t>图1</a:t>
              </a:r>
              <a:endParaRPr lang="zh-CN" altLang="en-US" b="0" baseline="0"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134" name="Object 37"/>
          <p:cNvGraphicFramePr>
            <a:graphicFrameLocks noChangeAspect="1"/>
          </p:cNvGraphicFramePr>
          <p:nvPr/>
        </p:nvGraphicFramePr>
        <p:xfrm>
          <a:off x="4610100" y="3956050"/>
          <a:ext cx="3629025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13" name="Equation" r:id="rId34" imgW="3200400" imgH="673100" progId="Equation.DSMT4">
                  <p:embed/>
                </p:oleObj>
              </mc:Choice>
              <mc:Fallback>
                <p:oleObj name="Equation" r:id="rId34" imgW="3200400" imgH="673100" progId="Equation.DSMT4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0100" y="3956050"/>
                        <a:ext cx="3629025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4621213" y="5068888"/>
            <a:ext cx="4105275" cy="1239837"/>
            <a:chOff x="4621132" y="5069482"/>
            <a:chExt cx="4105275" cy="1239838"/>
          </a:xfrm>
        </p:grpSpPr>
        <p:graphicFrame>
          <p:nvGraphicFramePr>
            <p:cNvPr id="32784" name="Object 38"/>
            <p:cNvGraphicFramePr>
              <a:graphicFrameLocks noChangeAspect="1"/>
            </p:cNvGraphicFramePr>
            <p:nvPr/>
          </p:nvGraphicFramePr>
          <p:xfrm>
            <a:off x="4622720" y="5504457"/>
            <a:ext cx="3708400" cy="804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114" name="Equation" r:id="rId36" imgW="3238500" imgH="673100" progId="Equation.DSMT4">
                    <p:embed/>
                  </p:oleObj>
                </mc:Choice>
                <mc:Fallback>
                  <p:oleObj name="Equation" r:id="rId36" imgW="3238500" imgH="673100" progId="Equation.DSMT4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22720" y="5504457"/>
                          <a:ext cx="3708400" cy="8048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785" name="Text Box 43"/>
            <p:cNvSpPr txBox="1">
              <a:spLocks noChangeArrowheads="1"/>
            </p:cNvSpPr>
            <p:nvPr/>
          </p:nvSpPr>
          <p:spPr bwMode="auto">
            <a:xfrm>
              <a:off x="4621132" y="5069482"/>
              <a:ext cx="4105275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aseline="0">
                  <a:latin typeface="Times New Roman" panose="02020603050405020304" pitchFamily="18" charset="0"/>
                  <a:ea typeface="楷体_GB2312" pitchFamily="49" charset="-122"/>
                </a:rPr>
                <a:t>负向传播波动方程：</a:t>
              </a:r>
              <a:endParaRPr lang="zh-CN" altLang="en-US" b="0" baseline="0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</p:grp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325438" y="2763838"/>
            <a:ext cx="2349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>
                <a:latin typeface="Times New Roman" panose="02020603050405020304" pitchFamily="18" charset="0"/>
              </a:rPr>
              <a:t>原点振动方程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75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44" grpId="0"/>
      <p:bldP spid="105" grpId="0" autoUpdateAnimBg="0"/>
      <p:bldP spid="107" grpId="0" autoUpdateAnimBg="0"/>
      <p:bldP spid="108" grpId="0" autoUpdateAnimBg="0"/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3"/>
          <p:cNvSpPr>
            <a:spLocks noChangeArrowheads="1"/>
          </p:cNvSpPr>
          <p:nvPr/>
        </p:nvSpPr>
        <p:spPr bwMode="auto">
          <a:xfrm>
            <a:off x="141288" y="1320949"/>
            <a:ext cx="36385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 dirty="0">
                <a:latin typeface="Times New Roman" panose="02020603050405020304" pitchFamily="18" charset="0"/>
              </a:rPr>
              <a:t>坐标原点的振动方程</a:t>
            </a:r>
          </a:p>
        </p:txBody>
      </p:sp>
      <p:graphicFrame>
        <p:nvGraphicFramePr>
          <p:cNvPr id="3481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491350"/>
              </p:ext>
            </p:extLst>
          </p:nvPr>
        </p:nvGraphicFramePr>
        <p:xfrm>
          <a:off x="223838" y="1751409"/>
          <a:ext cx="2967037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50" name="Equation" r:id="rId3" imgW="2463800" imgH="431800" progId="Equation.DSMT4">
                  <p:embed/>
                </p:oleObj>
              </mc:Choice>
              <mc:Fallback>
                <p:oleObj name="Equation" r:id="rId3" imgW="2463800" imgH="431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838" y="1751409"/>
                        <a:ext cx="2967037" cy="52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820" name="组合 18"/>
          <p:cNvGrpSpPr>
            <a:grpSpLocks/>
          </p:cNvGrpSpPr>
          <p:nvPr/>
        </p:nvGrpSpPr>
        <p:grpSpPr bwMode="auto">
          <a:xfrm>
            <a:off x="4524376" y="1832949"/>
            <a:ext cx="3886200" cy="1476375"/>
            <a:chOff x="4391980" y="1304764"/>
            <a:chExt cx="3886200" cy="1476375"/>
          </a:xfrm>
        </p:grpSpPr>
        <p:grpSp>
          <p:nvGrpSpPr>
            <p:cNvPr id="34837" name="Group 32"/>
            <p:cNvGrpSpPr>
              <a:grpSpLocks/>
            </p:cNvGrpSpPr>
            <p:nvPr/>
          </p:nvGrpSpPr>
          <p:grpSpPr bwMode="auto">
            <a:xfrm>
              <a:off x="4391980" y="1304764"/>
              <a:ext cx="3886200" cy="1268412"/>
              <a:chOff x="2836" y="1321"/>
              <a:chExt cx="2448" cy="799"/>
            </a:xfrm>
          </p:grpSpPr>
          <p:grpSp>
            <p:nvGrpSpPr>
              <p:cNvPr id="34839" name="Group 31"/>
              <p:cNvGrpSpPr>
                <a:grpSpLocks/>
              </p:cNvGrpSpPr>
              <p:nvPr/>
            </p:nvGrpSpPr>
            <p:grpSpPr bwMode="auto">
              <a:xfrm>
                <a:off x="2836" y="1321"/>
                <a:ext cx="2448" cy="658"/>
                <a:chOff x="2836" y="1321"/>
                <a:chExt cx="2448" cy="658"/>
              </a:xfrm>
            </p:grpSpPr>
            <p:sp>
              <p:nvSpPr>
                <p:cNvPr id="34842" name="Line 6"/>
                <p:cNvSpPr>
                  <a:spLocks noChangeShapeType="1"/>
                </p:cNvSpPr>
                <p:nvPr/>
              </p:nvSpPr>
              <p:spPr bwMode="auto">
                <a:xfrm>
                  <a:off x="3076" y="1897"/>
                  <a:ext cx="2208" cy="0"/>
                </a:xfrm>
                <a:prstGeom prst="line">
                  <a:avLst/>
                </a:prstGeom>
                <a:noFill/>
                <a:ln w="254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843" name="Line 7"/>
                <p:cNvSpPr>
                  <a:spLocks noChangeShapeType="1"/>
                </p:cNvSpPr>
                <p:nvPr/>
              </p:nvSpPr>
              <p:spPr bwMode="auto">
                <a:xfrm flipH="1" flipV="1">
                  <a:off x="3076" y="1321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aphicFrame>
              <p:nvGraphicFramePr>
                <p:cNvPr id="34844" name="Object 7"/>
                <p:cNvGraphicFramePr>
                  <a:graphicFrameLocks noChangeAspect="1"/>
                </p:cNvGraphicFramePr>
                <p:nvPr/>
              </p:nvGraphicFramePr>
              <p:xfrm>
                <a:off x="4996" y="1658"/>
                <a:ext cx="198" cy="21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5051" name="Equation" r:id="rId5" imgW="126835" imgH="139518" progId="Equation.DSMT4">
                        <p:embed/>
                      </p:oleObj>
                    </mc:Choice>
                    <mc:Fallback>
                      <p:oleObj name="Equation" r:id="rId5" imgW="126835" imgH="139518" progId="Equation.DSMT4">
                        <p:embed/>
                        <p:pic>
                          <p:nvPicPr>
                            <p:cNvPr id="0" name="Object 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996" y="1658"/>
                              <a:ext cx="198" cy="21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4845" name="Object 8"/>
                <p:cNvGraphicFramePr>
                  <a:graphicFrameLocks noChangeAspect="1"/>
                </p:cNvGraphicFramePr>
                <p:nvPr/>
              </p:nvGraphicFramePr>
              <p:xfrm>
                <a:off x="2836" y="1322"/>
                <a:ext cx="204" cy="2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5052" name="Equation" r:id="rId7" imgW="139579" imgH="164957" progId="Equation.DSMT4">
                        <p:embed/>
                      </p:oleObj>
                    </mc:Choice>
                    <mc:Fallback>
                      <p:oleObj name="Equation" r:id="rId7" imgW="139579" imgH="164957" progId="Equation.DSMT4">
                        <p:embed/>
                        <p:pic>
                          <p:nvPicPr>
                            <p:cNvPr id="0" name="Object 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836" y="1322"/>
                              <a:ext cx="204" cy="24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4846" name="Object 9"/>
                <p:cNvGraphicFramePr>
                  <a:graphicFrameLocks noChangeAspect="1"/>
                </p:cNvGraphicFramePr>
                <p:nvPr/>
              </p:nvGraphicFramePr>
              <p:xfrm>
                <a:off x="2844" y="1754"/>
                <a:ext cx="206" cy="22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5053" name="Equation" r:id="rId9" imgW="126835" imgH="139518" progId="Equation.DSMT4">
                        <p:embed/>
                      </p:oleObj>
                    </mc:Choice>
                    <mc:Fallback>
                      <p:oleObj name="Equation" r:id="rId9" imgW="126835" imgH="139518" progId="Equation.DSMT4">
                        <p:embed/>
                        <p:pic>
                          <p:nvPicPr>
                            <p:cNvPr id="0" name="Object 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844" y="1754"/>
                              <a:ext cx="206" cy="22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34847" name="Line 11"/>
                <p:cNvSpPr>
                  <a:spLocks noChangeShapeType="1"/>
                </p:cNvSpPr>
                <p:nvPr/>
              </p:nvSpPr>
              <p:spPr bwMode="auto">
                <a:xfrm>
                  <a:off x="3412" y="1513"/>
                  <a:ext cx="1056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graphicFrame>
              <p:nvGraphicFramePr>
                <p:cNvPr id="34848" name="Object 11"/>
                <p:cNvGraphicFramePr>
                  <a:graphicFrameLocks noChangeAspect="1"/>
                </p:cNvGraphicFramePr>
                <p:nvPr/>
              </p:nvGraphicFramePr>
              <p:xfrm>
                <a:off x="4564" y="1418"/>
                <a:ext cx="176" cy="19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5054" name="Equation" r:id="rId11" imgW="126835" imgH="139518" progId="Equation.DSMT4">
                        <p:embed/>
                      </p:oleObj>
                    </mc:Choice>
                    <mc:Fallback>
                      <p:oleObj name="Equation" r:id="rId11" imgW="126835" imgH="139518" progId="Equation.DSMT4">
                        <p:embed/>
                        <p:pic>
                          <p:nvPicPr>
                            <p:cNvPr id="0" name="Object 1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564" y="1418"/>
                              <a:ext cx="176" cy="19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34840" name="Oval 15"/>
              <p:cNvSpPr>
                <a:spLocks noChangeArrowheads="1"/>
              </p:cNvSpPr>
              <p:nvPr/>
            </p:nvSpPr>
            <p:spPr bwMode="auto">
              <a:xfrm>
                <a:off x="3880" y="1657"/>
                <a:ext cx="48" cy="46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baseline="0"/>
              </a:p>
            </p:txBody>
          </p:sp>
          <p:sp>
            <p:nvSpPr>
              <p:cNvPr id="34841" name="Rectangle 16"/>
              <p:cNvSpPr>
                <a:spLocks noChangeArrowheads="1"/>
              </p:cNvSpPr>
              <p:nvPr/>
            </p:nvSpPr>
            <p:spPr bwMode="auto">
              <a:xfrm>
                <a:off x="3899" y="1530"/>
                <a:ext cx="22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i="1" baseline="0">
                    <a:latin typeface="Times New Roman" panose="02020603050405020304" pitchFamily="18" charset="0"/>
                  </a:rPr>
                  <a:t>p</a:t>
                </a:r>
              </a:p>
            </p:txBody>
          </p:sp>
        </p:grpSp>
        <p:graphicFrame>
          <p:nvGraphicFramePr>
            <p:cNvPr id="34838" name="Object 16"/>
            <p:cNvGraphicFramePr>
              <a:graphicFrameLocks noChangeAspect="1"/>
            </p:cNvGraphicFramePr>
            <p:nvPr/>
          </p:nvGraphicFramePr>
          <p:xfrm>
            <a:off x="6009643" y="2438239"/>
            <a:ext cx="31115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055" name="Equation" r:id="rId13" imgW="126835" imgH="139518" progId="Equation.DSMT4">
                    <p:embed/>
                  </p:oleObj>
                </mc:Choice>
                <mc:Fallback>
                  <p:oleObj name="Equation" r:id="rId13" imgW="126835" imgH="139518" progId="Equation.DSMT4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09643" y="2438239"/>
                          <a:ext cx="311150" cy="342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" name="Rectangle 31"/>
          <p:cNvSpPr>
            <a:spLocks noChangeArrowheads="1"/>
          </p:cNvSpPr>
          <p:nvPr/>
        </p:nvSpPr>
        <p:spPr bwMode="auto">
          <a:xfrm>
            <a:off x="180975" y="2169679"/>
            <a:ext cx="3382963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000" i="1" dirty="0">
                <a:solidFill>
                  <a:srgbClr val="FF0000"/>
                </a:solidFill>
              </a:rPr>
              <a:t>P</a:t>
            </a:r>
            <a:r>
              <a:rPr lang="zh-CN" altLang="en-US" sz="4000" dirty="0">
                <a:solidFill>
                  <a:srgbClr val="FF0000"/>
                </a:solidFill>
              </a:rPr>
              <a:t>点</a:t>
            </a:r>
            <a:r>
              <a:rPr lang="zh-CN" altLang="en-US" sz="4000" dirty="0"/>
              <a:t>重复</a:t>
            </a:r>
            <a:r>
              <a:rPr lang="en-US" altLang="zh-CN" sz="4000" i="1" dirty="0"/>
              <a:t>O</a:t>
            </a:r>
            <a:r>
              <a:rPr lang="zh-CN" altLang="en-US" sz="4000" dirty="0"/>
              <a:t>点振动</a:t>
            </a:r>
          </a:p>
        </p:txBody>
      </p:sp>
      <p:graphicFrame>
        <p:nvGraphicFramePr>
          <p:cNvPr id="23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4983931"/>
              </p:ext>
            </p:extLst>
          </p:nvPr>
        </p:nvGraphicFramePr>
        <p:xfrm>
          <a:off x="1681163" y="2566032"/>
          <a:ext cx="1292225" cy="1042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56" name="Equation" r:id="rId15" imgW="342799" imgH="285660" progId="Equation.DSMT4">
                  <p:embed/>
                </p:oleObj>
              </mc:Choice>
              <mc:Fallback>
                <p:oleObj name="Equation" r:id="rId15" imgW="342799" imgH="285660" progId="Equation.DSMT4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1163" y="2566032"/>
                        <a:ext cx="1292225" cy="1042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矩形 24"/>
          <p:cNvSpPr>
            <a:spLocks noChangeArrowheads="1"/>
          </p:cNvSpPr>
          <p:nvPr/>
        </p:nvSpPr>
        <p:spPr bwMode="auto">
          <a:xfrm>
            <a:off x="141288" y="2753357"/>
            <a:ext cx="15557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/>
              <a:t>延迟时间</a:t>
            </a:r>
          </a:p>
        </p:txBody>
      </p:sp>
      <p:graphicFrame>
        <p:nvGraphicFramePr>
          <p:cNvPr id="26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9350713"/>
              </p:ext>
            </p:extLst>
          </p:nvPr>
        </p:nvGraphicFramePr>
        <p:xfrm>
          <a:off x="3090863" y="3297101"/>
          <a:ext cx="3992562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57" name="Equation" r:id="rId17" imgW="3124200" imgH="673100" progId="Equation.DSMT4">
                  <p:embed/>
                </p:oleObj>
              </mc:Choice>
              <mc:Fallback>
                <p:oleObj name="Equation" r:id="rId17" imgW="3124200" imgH="6731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0863" y="3297101"/>
                        <a:ext cx="3992562" cy="81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 Box 30"/>
          <p:cNvSpPr txBox="1">
            <a:spLocks noChangeArrowheads="1"/>
          </p:cNvSpPr>
          <p:nvPr/>
        </p:nvSpPr>
        <p:spPr bwMode="auto">
          <a:xfrm>
            <a:off x="130175" y="3478076"/>
            <a:ext cx="46958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任意</a:t>
            </a:r>
            <a:r>
              <a:rPr lang="en-US" altLang="zh-CN" baseline="0">
                <a:latin typeface="Times New Roman" panose="02020603050405020304" pitchFamily="18" charset="0"/>
              </a:rPr>
              <a:t>P</a:t>
            </a:r>
            <a:r>
              <a:rPr lang="zh-CN" altLang="en-US" baseline="0">
                <a:latin typeface="Times New Roman" panose="02020603050405020304" pitchFamily="18" charset="0"/>
              </a:rPr>
              <a:t>点振动方程</a:t>
            </a:r>
            <a:endParaRPr lang="zh-CN" altLang="en-US" b="0" baseline="0">
              <a:latin typeface="Times New Roman" panose="02020603050405020304" pitchFamily="18" charset="0"/>
            </a:endParaRPr>
          </a:p>
        </p:txBody>
      </p:sp>
      <p:sp>
        <p:nvSpPr>
          <p:cNvPr id="28" name="Text Box 30"/>
          <p:cNvSpPr txBox="1">
            <a:spLocks noChangeArrowheads="1"/>
          </p:cNvSpPr>
          <p:nvPr/>
        </p:nvSpPr>
        <p:spPr bwMode="auto">
          <a:xfrm>
            <a:off x="180975" y="4041775"/>
            <a:ext cx="736600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aseline="0" dirty="0">
                <a:latin typeface="Times New Roman" panose="02020603050405020304" pitchFamily="18" charset="0"/>
              </a:rPr>
              <a:t>P</a:t>
            </a:r>
            <a:r>
              <a:rPr lang="zh-CN" altLang="en-US" baseline="0" dirty="0">
                <a:latin typeface="Times New Roman" panose="02020603050405020304" pitchFamily="18" charset="0"/>
              </a:rPr>
              <a:t>点振动状态</a:t>
            </a:r>
            <a:r>
              <a:rPr lang="en-US" altLang="zh-CN" baseline="0" dirty="0">
                <a:latin typeface="Times New Roman" panose="02020603050405020304" pitchFamily="18" charset="0"/>
              </a:rPr>
              <a:t>(</a:t>
            </a:r>
            <a:r>
              <a:rPr lang="zh-CN" altLang="en-US" baseline="0" dirty="0">
                <a:solidFill>
                  <a:srgbClr val="0000FF"/>
                </a:solidFill>
                <a:latin typeface="Times New Roman" panose="02020603050405020304" pitchFamily="18" charset="0"/>
              </a:rPr>
              <a:t>位相</a:t>
            </a:r>
            <a:r>
              <a:rPr lang="en-US" altLang="zh-CN" baseline="0" dirty="0" smtClean="0">
                <a:latin typeface="Times New Roman" panose="02020603050405020304" pitchFamily="18" charset="0"/>
              </a:rPr>
              <a:t>)</a:t>
            </a:r>
            <a:r>
              <a:rPr lang="zh-CN" altLang="en-US" baseline="0" dirty="0" smtClean="0">
                <a:latin typeface="Times New Roman" panose="02020603050405020304" pitchFamily="18" charset="0"/>
              </a:rPr>
              <a:t>相对于</a:t>
            </a:r>
            <a:r>
              <a:rPr lang="en-US" altLang="zh-CN" baseline="0" dirty="0" smtClean="0">
                <a:latin typeface="Times New Roman" panose="02020603050405020304" pitchFamily="18" charset="0"/>
              </a:rPr>
              <a:t>O</a:t>
            </a:r>
            <a:r>
              <a:rPr lang="zh-CN" altLang="en-US" baseline="0" dirty="0" smtClean="0">
                <a:latin typeface="Times New Roman" panose="02020603050405020304" pitchFamily="18" charset="0"/>
              </a:rPr>
              <a:t>点的</a:t>
            </a:r>
            <a:r>
              <a:rPr lang="zh-CN" altLang="en-US" baseline="0" dirty="0">
                <a:latin typeface="Times New Roman" panose="02020603050405020304" pitchFamily="18" charset="0"/>
              </a:rPr>
              <a:t>延迟</a:t>
            </a:r>
          </a:p>
        </p:txBody>
      </p:sp>
      <p:graphicFrame>
        <p:nvGraphicFramePr>
          <p:cNvPr id="29" name="Object 27"/>
          <p:cNvGraphicFramePr>
            <a:graphicFrameLocks noChangeAspect="1"/>
          </p:cNvGraphicFramePr>
          <p:nvPr/>
        </p:nvGraphicFramePr>
        <p:xfrm>
          <a:off x="201613" y="4652963"/>
          <a:ext cx="5307012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58" name="Equation" r:id="rId19" imgW="4152900" imgH="393700" progId="Equation.DSMT4">
                  <p:embed/>
                </p:oleObj>
              </mc:Choice>
              <mc:Fallback>
                <p:oleObj name="Equation" r:id="rId19" imgW="4152900" imgH="3937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4652963"/>
                        <a:ext cx="5307012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"/>
          <p:cNvSpPr>
            <a:spLocks noChangeArrowheads="1"/>
          </p:cNvSpPr>
          <p:nvPr/>
        </p:nvSpPr>
        <p:spPr bwMode="auto">
          <a:xfrm>
            <a:off x="3187700" y="5408613"/>
            <a:ext cx="22367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l-GR" altLang="zh-CN" baseline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altLang="zh-CN" i="1" baseline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altLang="zh-CN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zh-CN" altLang="en-US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时间差，</a:t>
            </a:r>
            <a:r>
              <a:rPr lang="el-GR" altLang="zh-CN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baseline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829" name="Rectangle 3"/>
          <p:cNvSpPr>
            <a:spLocks noChangeArrowheads="1"/>
          </p:cNvSpPr>
          <p:nvPr/>
        </p:nvSpPr>
        <p:spPr bwMode="auto">
          <a:xfrm>
            <a:off x="125413" y="158354"/>
            <a:ext cx="3886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aseline="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3. </a:t>
            </a:r>
            <a:r>
              <a:rPr lang="zh-CN" altLang="en-US" baseline="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关于</a:t>
            </a:r>
            <a:r>
              <a:rPr lang="zh-CN" altLang="en-US" baseline="0" dirty="0">
                <a:solidFill>
                  <a:srgbClr val="0000FF"/>
                </a:solidFill>
                <a:latin typeface="Times New Roman" panose="02020603050405020304" pitchFamily="18" charset="0"/>
              </a:rPr>
              <a:t>波动方程的位相</a:t>
            </a:r>
          </a:p>
        </p:txBody>
      </p:sp>
      <p:sp>
        <p:nvSpPr>
          <p:cNvPr id="33" name="矩形 32"/>
          <p:cNvSpPr>
            <a:spLocks noChangeArrowheads="1"/>
          </p:cNvSpPr>
          <p:nvPr/>
        </p:nvSpPr>
        <p:spPr bwMode="auto">
          <a:xfrm>
            <a:off x="7124700" y="3482839"/>
            <a:ext cx="18669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(</a:t>
            </a:r>
            <a:r>
              <a:rPr lang="zh-CN" altLang="en-US" baseline="0">
                <a:latin typeface="Times New Roman" panose="02020603050405020304" pitchFamily="18" charset="0"/>
              </a:rPr>
              <a:t>波动方程</a:t>
            </a:r>
            <a:r>
              <a:rPr lang="en-US" altLang="zh-CN" baseline="0">
                <a:latin typeface="Times New Roman" panose="02020603050405020304" pitchFamily="18" charset="0"/>
              </a:rPr>
              <a:t>)</a:t>
            </a:r>
            <a:endParaRPr lang="zh-CN" altLang="en-US" b="0" baseline="0">
              <a:latin typeface="Times New Roman" panose="02020603050405020304" pitchFamily="18" charset="0"/>
            </a:endParaRPr>
          </a:p>
        </p:txBody>
      </p:sp>
      <p:cxnSp>
        <p:nvCxnSpPr>
          <p:cNvPr id="35" name="直接连接符 34"/>
          <p:cNvCxnSpPr>
            <a:cxnSpLocks noChangeShapeType="1"/>
          </p:cNvCxnSpPr>
          <p:nvPr/>
        </p:nvCxnSpPr>
        <p:spPr bwMode="auto">
          <a:xfrm>
            <a:off x="1223963" y="5192713"/>
            <a:ext cx="2447925" cy="0"/>
          </a:xfrm>
          <a:prstGeom prst="line">
            <a:avLst/>
          </a:prstGeom>
          <a:noFill/>
          <a:ln w="349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直接连接符 35"/>
          <p:cNvCxnSpPr>
            <a:cxnSpLocks noChangeShapeType="1"/>
          </p:cNvCxnSpPr>
          <p:nvPr/>
        </p:nvCxnSpPr>
        <p:spPr bwMode="auto">
          <a:xfrm>
            <a:off x="4011613" y="5192713"/>
            <a:ext cx="1497012" cy="0"/>
          </a:xfrm>
          <a:prstGeom prst="line">
            <a:avLst/>
          </a:prstGeom>
          <a:noFill/>
          <a:ln w="349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39" name="Object 27"/>
          <p:cNvGraphicFramePr>
            <a:graphicFrameLocks noChangeAspect="1"/>
          </p:cNvGraphicFramePr>
          <p:nvPr/>
        </p:nvGraphicFramePr>
        <p:xfrm>
          <a:off x="890588" y="5421313"/>
          <a:ext cx="1411287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59" name="Equation" r:id="rId21" imgW="1104900" imgH="304800" progId="Equation.DSMT4">
                  <p:embed/>
                </p:oleObj>
              </mc:Choice>
              <mc:Fallback>
                <p:oleObj name="Equation" r:id="rId21" imgW="1104900" imgH="3048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0588" y="5421313"/>
                        <a:ext cx="1411287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27"/>
          <p:cNvGraphicFramePr>
            <a:graphicFrameLocks noChangeAspect="1"/>
          </p:cNvGraphicFramePr>
          <p:nvPr/>
        </p:nvGraphicFramePr>
        <p:xfrm>
          <a:off x="890588" y="5926138"/>
          <a:ext cx="1849437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60" name="Equation" r:id="rId23" imgW="1447172" imgH="672808" progId="Equation.DSMT4">
                  <p:embed/>
                </p:oleObj>
              </mc:Choice>
              <mc:Fallback>
                <p:oleObj name="Equation" r:id="rId23" imgW="1447172" imgH="672808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0588" y="5926138"/>
                        <a:ext cx="1849437" cy="81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矩形 40"/>
          <p:cNvSpPr>
            <a:spLocks noChangeArrowheads="1"/>
          </p:cNvSpPr>
          <p:nvPr/>
        </p:nvSpPr>
        <p:spPr bwMode="auto">
          <a:xfrm>
            <a:off x="3187700" y="6072188"/>
            <a:ext cx="203041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l-GR" altLang="zh-CN" baseline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altLang="zh-CN" i="1" baseline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altLang="zh-CN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zh-CN" altLang="en-US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波程差</a:t>
            </a:r>
            <a:endParaRPr lang="zh-CN" altLang="en-US" baseline="0">
              <a:latin typeface="Times New Roman" panose="02020603050405020304" pitchFamily="18" charset="0"/>
            </a:endParaRPr>
          </a:p>
        </p:txBody>
      </p:sp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5829300" y="5640388"/>
            <a:ext cx="33020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l-GR" i="1" baseline="0"/>
              <a:t>Δφ</a:t>
            </a:r>
            <a:r>
              <a:rPr lang="zh-CN" altLang="en-US" baseline="0"/>
              <a:t>为</a:t>
            </a:r>
            <a:r>
              <a:rPr lang="zh-CN" altLang="en-US" baseline="0">
                <a:solidFill>
                  <a:srgbClr val="FF0000"/>
                </a:solidFill>
              </a:rPr>
              <a:t>负</a:t>
            </a:r>
            <a:r>
              <a:rPr lang="zh-CN" altLang="en-US" baseline="0"/>
              <a:t>表示</a:t>
            </a:r>
            <a:r>
              <a:rPr lang="zh-CN" altLang="en-US" baseline="0">
                <a:solidFill>
                  <a:srgbClr val="FF0000"/>
                </a:solidFill>
              </a:rPr>
              <a:t>延迟，</a:t>
            </a:r>
            <a:r>
              <a:rPr lang="el-GR" i="1" baseline="0">
                <a:solidFill>
                  <a:srgbClr val="FF0000"/>
                </a:solidFill>
              </a:rPr>
              <a:t> </a:t>
            </a:r>
            <a:endParaRPr lang="en-US" i="1" baseline="0">
              <a:solidFill>
                <a:srgbClr val="FF0000"/>
              </a:solidFill>
            </a:endParaRPr>
          </a:p>
          <a:p>
            <a:r>
              <a:rPr lang="el-GR" i="1" baseline="0"/>
              <a:t>Δφ</a:t>
            </a:r>
            <a:r>
              <a:rPr lang="zh-CN" altLang="en-US" baseline="0"/>
              <a:t>为</a:t>
            </a:r>
            <a:r>
              <a:rPr lang="zh-CN" altLang="en-US" baseline="0">
                <a:solidFill>
                  <a:srgbClr val="FF0000"/>
                </a:solidFill>
              </a:rPr>
              <a:t>正</a:t>
            </a:r>
            <a:r>
              <a:rPr lang="zh-CN" altLang="en-US" baseline="0"/>
              <a:t>表示</a:t>
            </a:r>
            <a:r>
              <a:rPr lang="zh-CN" altLang="en-US" baseline="0">
                <a:solidFill>
                  <a:srgbClr val="FF0000"/>
                </a:solidFill>
              </a:rPr>
              <a:t>提前</a:t>
            </a:r>
            <a:endParaRPr lang="en-US" baseline="0">
              <a:solidFill>
                <a:srgbClr val="FF0000"/>
              </a:solidFill>
            </a:endParaRPr>
          </a:p>
        </p:txBody>
      </p:sp>
      <p:graphicFrame>
        <p:nvGraphicFramePr>
          <p:cNvPr id="34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434958"/>
              </p:ext>
            </p:extLst>
          </p:nvPr>
        </p:nvGraphicFramePr>
        <p:xfrm>
          <a:off x="3863750" y="-27384"/>
          <a:ext cx="3629025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61" name="Equation" r:id="rId25" imgW="3200400" imgH="673100" progId="Equation.DSMT4">
                  <p:embed/>
                </p:oleObj>
              </mc:Choice>
              <mc:Fallback>
                <p:oleObj name="Equation" r:id="rId25" imgW="3200400" imgH="673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3750" y="-27384"/>
                        <a:ext cx="3629025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ectangle 3"/>
          <p:cNvSpPr>
            <a:spLocks noChangeArrowheads="1"/>
          </p:cNvSpPr>
          <p:nvPr/>
        </p:nvSpPr>
        <p:spPr bwMode="auto">
          <a:xfrm>
            <a:off x="141288" y="818611"/>
            <a:ext cx="84631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aseline="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意义：</a:t>
            </a:r>
            <a:r>
              <a:rPr lang="zh-CN" altLang="en-US" baseline="0" dirty="0" smtClean="0">
                <a:latin typeface="Times New Roman" panose="02020603050405020304" pitchFamily="18" charset="0"/>
              </a:rPr>
              <a:t>描述任一时刻、任一位置质点的振动状态</a:t>
            </a:r>
            <a:endParaRPr lang="zh-CN" altLang="en-US" baseline="0" dirty="0">
              <a:latin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5438776" y="811910"/>
            <a:ext cx="1968500" cy="0"/>
          </a:xfrm>
          <a:prstGeom prst="line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Rectangle 3"/>
          <p:cNvSpPr>
            <a:spLocks noChangeArrowheads="1"/>
          </p:cNvSpPr>
          <p:nvPr/>
        </p:nvSpPr>
        <p:spPr bwMode="auto">
          <a:xfrm>
            <a:off x="3719462" y="1378394"/>
            <a:ext cx="54674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aseline="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同一波线上不同位置质点的振动位相有何联系？</a:t>
            </a:r>
            <a:endParaRPr lang="zh-CN" altLang="en-US" sz="2000" baseline="0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4850395" y="2672916"/>
            <a:ext cx="125660" cy="125660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2" name="椭圆 41"/>
          <p:cNvSpPr/>
          <p:nvPr/>
        </p:nvSpPr>
        <p:spPr bwMode="auto">
          <a:xfrm>
            <a:off x="6160647" y="2674663"/>
            <a:ext cx="125660" cy="125660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48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75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6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75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/>
      <p:bldP spid="21" grpId="0"/>
      <p:bldP spid="25" grpId="0"/>
      <p:bldP spid="27" grpId="0" autoUpdateAnimBg="0"/>
      <p:bldP spid="28" grpId="0" autoUpdateAnimBg="0"/>
      <p:bldP spid="31" grpId="0"/>
      <p:bldP spid="33" grpId="0"/>
      <p:bldP spid="41" grpId="0"/>
      <p:bldP spid="2" grpId="0"/>
      <p:bldP spid="37" grpId="0"/>
      <p:bldP spid="38" grpId="0"/>
      <p:bldP spid="5" grpId="0" animBg="1"/>
      <p:bldP spid="4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858" name="Group 2"/>
          <p:cNvGrpSpPr>
            <a:grpSpLocks/>
          </p:cNvGrpSpPr>
          <p:nvPr/>
        </p:nvGrpSpPr>
        <p:grpSpPr bwMode="auto">
          <a:xfrm>
            <a:off x="4751388" y="434975"/>
            <a:ext cx="4429125" cy="2057400"/>
            <a:chOff x="3117" y="432"/>
            <a:chExt cx="2790" cy="1296"/>
          </a:xfrm>
        </p:grpSpPr>
        <p:pic>
          <p:nvPicPr>
            <p:cNvPr id="35884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767"/>
              <a:ext cx="2304" cy="9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1860" name="Line 4"/>
            <p:cNvSpPr>
              <a:spLocks noChangeShapeType="1"/>
            </p:cNvSpPr>
            <p:nvPr/>
          </p:nvSpPr>
          <p:spPr bwMode="auto">
            <a:xfrm>
              <a:off x="3120" y="1248"/>
              <a:ext cx="2595" cy="0"/>
            </a:xfrm>
            <a:prstGeom prst="line">
              <a:avLst/>
            </a:prstGeom>
            <a:noFill/>
            <a:ln w="28575">
              <a:solidFill>
                <a:schemeClr val="accent3">
                  <a:lumMod val="65000"/>
                </a:schemeClr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 sz="4000"/>
            </a:p>
          </p:txBody>
        </p:sp>
        <p:sp>
          <p:nvSpPr>
            <p:cNvPr id="35886" name="Line 5"/>
            <p:cNvSpPr>
              <a:spLocks noChangeShapeType="1"/>
            </p:cNvSpPr>
            <p:nvPr/>
          </p:nvSpPr>
          <p:spPr bwMode="auto">
            <a:xfrm>
              <a:off x="3552" y="768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62" name="Line 6"/>
            <p:cNvSpPr>
              <a:spLocks noChangeShapeType="1"/>
            </p:cNvSpPr>
            <p:nvPr/>
          </p:nvSpPr>
          <p:spPr bwMode="auto">
            <a:xfrm flipV="1">
              <a:off x="3312" y="528"/>
              <a:ext cx="0" cy="1200"/>
            </a:xfrm>
            <a:prstGeom prst="line">
              <a:avLst/>
            </a:prstGeom>
            <a:noFill/>
            <a:ln w="28575">
              <a:solidFill>
                <a:schemeClr val="accent3">
                  <a:lumMod val="65000"/>
                </a:schemeClr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 sz="4000"/>
            </a:p>
          </p:txBody>
        </p:sp>
        <p:sp>
          <p:nvSpPr>
            <p:cNvPr id="35888" name="Line 7"/>
            <p:cNvSpPr>
              <a:spLocks noChangeShapeType="1"/>
            </p:cNvSpPr>
            <p:nvPr/>
          </p:nvSpPr>
          <p:spPr bwMode="auto">
            <a:xfrm flipH="1">
              <a:off x="3312" y="768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35889" name="Object 8"/>
            <p:cNvGraphicFramePr>
              <a:graphicFrameLocks noChangeAspect="1"/>
            </p:cNvGraphicFramePr>
            <p:nvPr/>
          </p:nvGraphicFramePr>
          <p:xfrm>
            <a:off x="3366" y="432"/>
            <a:ext cx="467" cy="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387" name="Equation" r:id="rId5" imgW="431613" imgH="203112" progId="Equation.DSMT4">
                    <p:embed/>
                  </p:oleObj>
                </mc:Choice>
                <mc:Fallback>
                  <p:oleObj name="Equation" r:id="rId5" imgW="431613" imgH="203112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6" y="432"/>
                          <a:ext cx="467" cy="2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90" name="Object 9"/>
            <p:cNvGraphicFramePr>
              <a:graphicFrameLocks noChangeAspect="1"/>
            </p:cNvGraphicFramePr>
            <p:nvPr/>
          </p:nvGraphicFramePr>
          <p:xfrm>
            <a:off x="5444" y="1296"/>
            <a:ext cx="463" cy="1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388" name="Equation" r:id="rId7" imgW="431425" imgH="177646" progId="Equation.DSMT4">
                    <p:embed/>
                  </p:oleObj>
                </mc:Choice>
                <mc:Fallback>
                  <p:oleObj name="Equation" r:id="rId7" imgW="431425" imgH="177646" progId="Equation.DSMT4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44" y="1296"/>
                          <a:ext cx="463" cy="1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91" name="Object 10"/>
            <p:cNvGraphicFramePr>
              <a:graphicFrameLocks noChangeAspect="1"/>
            </p:cNvGraphicFramePr>
            <p:nvPr/>
          </p:nvGraphicFramePr>
          <p:xfrm>
            <a:off x="3117" y="921"/>
            <a:ext cx="186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389" name="公式" r:id="rId9" imgW="241091" imgH="177646" progId="Equation.3">
                    <p:embed/>
                  </p:oleObj>
                </mc:Choice>
                <mc:Fallback>
                  <p:oleObj name="公式" r:id="rId9" imgW="241091" imgH="177646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17" y="921"/>
                          <a:ext cx="186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92" name="Object 11"/>
            <p:cNvGraphicFramePr>
              <a:graphicFrameLocks noChangeAspect="1"/>
            </p:cNvGraphicFramePr>
            <p:nvPr/>
          </p:nvGraphicFramePr>
          <p:xfrm>
            <a:off x="3212" y="740"/>
            <a:ext cx="109" cy="1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390" name="Equation" r:id="rId11" imgW="114151" imgH="164885" progId="Equation.DSMT4">
                    <p:embed/>
                  </p:oleObj>
                </mc:Choice>
                <mc:Fallback>
                  <p:oleObj name="Equation" r:id="rId11" imgW="114151" imgH="164885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2" y="740"/>
                          <a:ext cx="109" cy="1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93" name="Object 12"/>
            <p:cNvGraphicFramePr>
              <a:graphicFrameLocks noChangeAspect="1"/>
            </p:cNvGraphicFramePr>
            <p:nvPr/>
          </p:nvGraphicFramePr>
          <p:xfrm>
            <a:off x="3168" y="1248"/>
            <a:ext cx="13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391" name="公式" r:id="rId13" imgW="126725" imgH="177415" progId="Equation.3">
                    <p:embed/>
                  </p:oleObj>
                </mc:Choice>
                <mc:Fallback>
                  <p:oleObj name="公式" r:id="rId13" imgW="126725" imgH="177415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8" y="1248"/>
                          <a:ext cx="137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94" name="Object 13"/>
            <p:cNvGraphicFramePr>
              <a:graphicFrameLocks noChangeAspect="1"/>
            </p:cNvGraphicFramePr>
            <p:nvPr/>
          </p:nvGraphicFramePr>
          <p:xfrm>
            <a:off x="3504" y="1248"/>
            <a:ext cx="14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392" name="公式" r:id="rId15" imgW="126780" imgH="164814" progId="Equation.3">
                    <p:embed/>
                  </p:oleObj>
                </mc:Choice>
                <mc:Fallback>
                  <p:oleObj name="公式" r:id="rId15" imgW="126780" imgH="164814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4" y="1248"/>
                          <a:ext cx="147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95" name="Object 14"/>
            <p:cNvGraphicFramePr>
              <a:graphicFrameLocks noChangeAspect="1"/>
            </p:cNvGraphicFramePr>
            <p:nvPr/>
          </p:nvGraphicFramePr>
          <p:xfrm>
            <a:off x="3792" y="1241"/>
            <a:ext cx="147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393" name="公式" r:id="rId17" imgW="126725" imgH="177415" progId="Equation.3">
                    <p:embed/>
                  </p:oleObj>
                </mc:Choice>
                <mc:Fallback>
                  <p:oleObj name="公式" r:id="rId17" imgW="126725" imgH="177415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2" y="1241"/>
                          <a:ext cx="147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96" name="Object 15"/>
            <p:cNvGraphicFramePr>
              <a:graphicFrameLocks noChangeAspect="1"/>
            </p:cNvGraphicFramePr>
            <p:nvPr/>
          </p:nvGraphicFramePr>
          <p:xfrm>
            <a:off x="4176" y="1248"/>
            <a:ext cx="13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394" name="公式" r:id="rId19" imgW="126725" imgH="177415" progId="Equation.3">
                    <p:embed/>
                  </p:oleObj>
                </mc:Choice>
                <mc:Fallback>
                  <p:oleObj name="公式" r:id="rId19" imgW="126725" imgH="177415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6" y="1248"/>
                          <a:ext cx="137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97" name="Object 16"/>
            <p:cNvGraphicFramePr>
              <a:graphicFrameLocks noChangeAspect="1"/>
            </p:cNvGraphicFramePr>
            <p:nvPr/>
          </p:nvGraphicFramePr>
          <p:xfrm>
            <a:off x="4560" y="1248"/>
            <a:ext cx="192" cy="1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395" name="公式" r:id="rId21" imgW="190335" imgH="164957" progId="Equation.3">
                    <p:embed/>
                  </p:oleObj>
                </mc:Choice>
                <mc:Fallback>
                  <p:oleObj name="公式" r:id="rId21" imgW="190335" imgH="164957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0" y="1248"/>
                          <a:ext cx="192" cy="1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98" name="Object 17"/>
            <p:cNvGraphicFramePr>
              <a:graphicFrameLocks noChangeAspect="1"/>
            </p:cNvGraphicFramePr>
            <p:nvPr/>
          </p:nvGraphicFramePr>
          <p:xfrm>
            <a:off x="4902" y="1248"/>
            <a:ext cx="180" cy="1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396" name="公式" r:id="rId23" imgW="190335" imgH="164957" progId="Equation.3">
                    <p:embed/>
                  </p:oleObj>
                </mc:Choice>
                <mc:Fallback>
                  <p:oleObj name="公式" r:id="rId23" imgW="190335" imgH="164957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02" y="1248"/>
                          <a:ext cx="180" cy="1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899" name="Line 18"/>
            <p:cNvSpPr>
              <a:spLocks noChangeShapeType="1"/>
            </p:cNvSpPr>
            <p:nvPr/>
          </p:nvSpPr>
          <p:spPr bwMode="auto">
            <a:xfrm>
              <a:off x="4161" y="716"/>
              <a:ext cx="62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35900" name="Object 19"/>
            <p:cNvGraphicFramePr>
              <a:graphicFrameLocks noChangeAspect="1"/>
            </p:cNvGraphicFramePr>
            <p:nvPr/>
          </p:nvGraphicFramePr>
          <p:xfrm>
            <a:off x="4043" y="490"/>
            <a:ext cx="901" cy="2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397" name="Equation" r:id="rId25" imgW="774028" imgH="177646" progId="Equation.DSMT4">
                    <p:embed/>
                  </p:oleObj>
                </mc:Choice>
                <mc:Fallback>
                  <p:oleObj name="Equation" r:id="rId25" imgW="774028" imgH="177646" progId="Equation.DSMT4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43" y="490"/>
                          <a:ext cx="901" cy="2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1876" name="Group 20"/>
          <p:cNvGrpSpPr>
            <a:grpSpLocks/>
          </p:cNvGrpSpPr>
          <p:nvPr/>
        </p:nvGrpSpPr>
        <p:grpSpPr bwMode="auto">
          <a:xfrm>
            <a:off x="5060950" y="1349375"/>
            <a:ext cx="1347788" cy="1066800"/>
            <a:chOff x="3216" y="720"/>
            <a:chExt cx="849" cy="672"/>
          </a:xfrm>
        </p:grpSpPr>
        <p:sp>
          <p:nvSpPr>
            <p:cNvPr id="35880" name="Line 21"/>
            <p:cNvSpPr>
              <a:spLocks noChangeShapeType="1"/>
            </p:cNvSpPr>
            <p:nvPr/>
          </p:nvSpPr>
          <p:spPr bwMode="auto">
            <a:xfrm>
              <a:off x="3888" y="960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81" name="Line 22"/>
            <p:cNvSpPr>
              <a:spLocks noChangeShapeType="1"/>
            </p:cNvSpPr>
            <p:nvPr/>
          </p:nvSpPr>
          <p:spPr bwMode="auto">
            <a:xfrm>
              <a:off x="3216" y="1200"/>
              <a:ext cx="67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35882" name="Object 23"/>
            <p:cNvGraphicFramePr>
              <a:graphicFrameLocks noChangeAspect="1"/>
            </p:cNvGraphicFramePr>
            <p:nvPr/>
          </p:nvGraphicFramePr>
          <p:xfrm>
            <a:off x="3456" y="1200"/>
            <a:ext cx="188" cy="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398" name="公式" r:id="rId27" imgW="139700" imgH="139700" progId="Equation.3">
                    <p:embed/>
                  </p:oleObj>
                </mc:Choice>
                <mc:Fallback>
                  <p:oleObj name="公式" r:id="rId27" imgW="139700" imgH="139700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6" y="1200"/>
                          <a:ext cx="188" cy="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83" name="Object 24"/>
            <p:cNvGraphicFramePr>
              <a:graphicFrameLocks noChangeAspect="1"/>
            </p:cNvGraphicFramePr>
            <p:nvPr/>
          </p:nvGraphicFramePr>
          <p:xfrm>
            <a:off x="3840" y="720"/>
            <a:ext cx="225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399" name="公式" r:id="rId29" imgW="152268" imgH="164957" progId="Equation.3">
                    <p:embed/>
                  </p:oleObj>
                </mc:Choice>
                <mc:Fallback>
                  <p:oleObj name="公式" r:id="rId29" imgW="152268" imgH="164957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0" y="720"/>
                          <a:ext cx="225" cy="2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1881" name="Group 25"/>
          <p:cNvGrpSpPr>
            <a:grpSpLocks/>
          </p:cNvGrpSpPr>
          <p:nvPr/>
        </p:nvGrpSpPr>
        <p:grpSpPr bwMode="auto">
          <a:xfrm>
            <a:off x="323850" y="80963"/>
            <a:ext cx="3225800" cy="635000"/>
            <a:chOff x="192" y="240"/>
            <a:chExt cx="2032" cy="400"/>
          </a:xfrm>
        </p:grpSpPr>
        <p:sp>
          <p:nvSpPr>
            <p:cNvPr id="35878" name="Text Box 26"/>
            <p:cNvSpPr txBox="1">
              <a:spLocks noChangeArrowheads="1"/>
            </p:cNvSpPr>
            <p:nvPr/>
          </p:nvSpPr>
          <p:spPr bwMode="auto">
            <a:xfrm>
              <a:off x="192" y="240"/>
              <a:ext cx="2032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4000">
                  <a:ea typeface="黑体" panose="02010609060101010101" pitchFamily="49" charset="-122"/>
                </a:rPr>
                <a:t>例</a:t>
              </a:r>
              <a:r>
                <a:rPr lang="en-US" altLang="zh-CN" sz="4000">
                  <a:ea typeface="黑体" panose="02010609060101010101" pitchFamily="49" charset="-122"/>
                </a:rPr>
                <a:t>4.</a:t>
              </a:r>
              <a:r>
                <a:rPr lang="en-US" altLang="zh-CN" sz="4000"/>
                <a:t>           </a:t>
              </a:r>
              <a:r>
                <a:rPr lang="zh-CN" altLang="en-US" sz="4000"/>
                <a:t>波形如图</a:t>
              </a:r>
            </a:p>
          </p:txBody>
        </p:sp>
        <p:graphicFrame>
          <p:nvGraphicFramePr>
            <p:cNvPr id="35879" name="Object 27"/>
            <p:cNvGraphicFramePr>
              <a:graphicFrameLocks noChangeAspect="1"/>
            </p:cNvGraphicFramePr>
            <p:nvPr/>
          </p:nvGraphicFramePr>
          <p:xfrm>
            <a:off x="723" y="330"/>
            <a:ext cx="554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400" name="Equation" r:id="rId31" imgW="228532" imgH="76140" progId="Equation.DSMT4">
                    <p:embed/>
                  </p:oleObj>
                </mc:Choice>
                <mc:Fallback>
                  <p:oleObj name="Equation" r:id="rId31" imgW="228532" imgH="76140" progId="Equation.DSMT4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3" y="330"/>
                          <a:ext cx="554" cy="3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21884" name="Object 28"/>
          <p:cNvGraphicFramePr>
            <a:graphicFrameLocks noChangeAspect="1"/>
          </p:cNvGraphicFramePr>
          <p:nvPr/>
        </p:nvGraphicFramePr>
        <p:xfrm>
          <a:off x="1430338" y="2300288"/>
          <a:ext cx="1660525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01" name="Equation" r:id="rId33" imgW="590511" imgH="95310" progId="Equation.DSMT4">
                  <p:embed/>
                </p:oleObj>
              </mc:Choice>
              <mc:Fallback>
                <p:oleObj name="Equation" r:id="rId33" imgW="590511" imgH="95310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0338" y="2300288"/>
                        <a:ext cx="1660525" cy="522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85" name="Object 29"/>
          <p:cNvGraphicFramePr>
            <a:graphicFrameLocks noChangeAspect="1"/>
          </p:cNvGraphicFramePr>
          <p:nvPr/>
        </p:nvGraphicFramePr>
        <p:xfrm>
          <a:off x="2981325" y="2308225"/>
          <a:ext cx="1827213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02" name="Equation" r:id="rId35" imgW="609690" imgH="76140" progId="Equation.DSMT4">
                  <p:embed/>
                </p:oleObj>
              </mc:Choice>
              <mc:Fallback>
                <p:oleObj name="Equation" r:id="rId35" imgW="609690" imgH="76140" progId="Equation.DSMT4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1325" y="2308225"/>
                        <a:ext cx="1827213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86" name="Object 30"/>
          <p:cNvGraphicFramePr>
            <a:graphicFrameLocks noChangeAspect="1"/>
          </p:cNvGraphicFramePr>
          <p:nvPr/>
        </p:nvGraphicFramePr>
        <p:xfrm>
          <a:off x="1517650" y="2670175"/>
          <a:ext cx="2749550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03" name="Equation" r:id="rId37" imgW="1124023" imgH="304830" progId="Equation.DSMT4">
                  <p:embed/>
                </p:oleObj>
              </mc:Choice>
              <mc:Fallback>
                <p:oleObj name="Equation" r:id="rId37" imgW="1124023" imgH="304830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7650" y="2670175"/>
                        <a:ext cx="2749550" cy="925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87" name="Object 31"/>
          <p:cNvGraphicFramePr>
            <a:graphicFrameLocks noChangeAspect="1"/>
          </p:cNvGraphicFramePr>
          <p:nvPr/>
        </p:nvGraphicFramePr>
        <p:xfrm>
          <a:off x="619125" y="3590925"/>
          <a:ext cx="29972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04" name="Equation" r:id="rId39" imgW="1266923" imgH="304830" progId="Equation.DSMT4">
                  <p:embed/>
                </p:oleObj>
              </mc:Choice>
              <mc:Fallback>
                <p:oleObj name="Equation" r:id="rId39" imgW="1266923" imgH="304830" progId="Equation.DSMT4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125" y="3590925"/>
                        <a:ext cx="29972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1888" name="Group 32"/>
          <p:cNvGrpSpPr>
            <a:grpSpLocks/>
          </p:cNvGrpSpPr>
          <p:nvPr/>
        </p:nvGrpSpPr>
        <p:grpSpPr bwMode="auto">
          <a:xfrm>
            <a:off x="1476375" y="1162050"/>
            <a:ext cx="3263900" cy="600075"/>
            <a:chOff x="288" y="2400"/>
            <a:chExt cx="1922" cy="378"/>
          </a:xfrm>
        </p:grpSpPr>
        <p:sp>
          <p:nvSpPr>
            <p:cNvPr id="35876" name="Text Box 33"/>
            <p:cNvSpPr txBox="1">
              <a:spLocks noChangeArrowheads="1"/>
            </p:cNvSpPr>
            <p:nvPr/>
          </p:nvSpPr>
          <p:spPr bwMode="auto">
            <a:xfrm>
              <a:off x="288" y="2400"/>
              <a:ext cx="1922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4000"/>
                <a:t>先写    点振动方程</a:t>
              </a:r>
            </a:p>
          </p:txBody>
        </p:sp>
        <p:graphicFrame>
          <p:nvGraphicFramePr>
            <p:cNvPr id="35877" name="Object 34"/>
            <p:cNvGraphicFramePr>
              <a:graphicFrameLocks noChangeAspect="1"/>
            </p:cNvGraphicFramePr>
            <p:nvPr/>
          </p:nvGraphicFramePr>
          <p:xfrm>
            <a:off x="731" y="2507"/>
            <a:ext cx="261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405" name="Equation" r:id="rId41" imgW="19179" imgH="38070" progId="Equation.DSMT4">
                    <p:embed/>
                  </p:oleObj>
                </mc:Choice>
                <mc:Fallback>
                  <p:oleObj name="Equation" r:id="rId41" imgW="19179" imgH="38070" progId="Equation.DSMT4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1" y="2507"/>
                          <a:ext cx="261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21891" name="Object 35"/>
          <p:cNvGraphicFramePr>
            <a:graphicFrameLocks noChangeAspect="1"/>
          </p:cNvGraphicFramePr>
          <p:nvPr/>
        </p:nvGraphicFramePr>
        <p:xfrm>
          <a:off x="4862513" y="3724275"/>
          <a:ext cx="62865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06" name="Equation" r:id="rId43" imgW="57268" imgH="123930" progId="Equation.DSMT4">
                  <p:embed/>
                </p:oleObj>
              </mc:Choice>
              <mc:Fallback>
                <p:oleObj name="Equation" r:id="rId43" imgW="57268" imgH="123930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2513" y="3724275"/>
                        <a:ext cx="628650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892" name="Oval 36"/>
          <p:cNvSpPr>
            <a:spLocks noChangeArrowheads="1"/>
          </p:cNvSpPr>
          <p:nvPr/>
        </p:nvSpPr>
        <p:spPr bwMode="auto">
          <a:xfrm>
            <a:off x="6781800" y="3052763"/>
            <a:ext cx="1676400" cy="1676400"/>
          </a:xfrm>
          <a:prstGeom prst="ellipse">
            <a:avLst/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4000"/>
          </a:p>
        </p:txBody>
      </p:sp>
      <p:sp>
        <p:nvSpPr>
          <p:cNvPr id="121893" name="Line 37"/>
          <p:cNvSpPr>
            <a:spLocks noChangeShapeType="1"/>
          </p:cNvSpPr>
          <p:nvPr/>
        </p:nvSpPr>
        <p:spPr bwMode="auto">
          <a:xfrm>
            <a:off x="6553200" y="3890963"/>
            <a:ext cx="2209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94" name="Line 38"/>
          <p:cNvSpPr>
            <a:spLocks noChangeShapeType="1"/>
          </p:cNvSpPr>
          <p:nvPr/>
        </p:nvSpPr>
        <p:spPr bwMode="auto">
          <a:xfrm flipV="1">
            <a:off x="7620000" y="3205163"/>
            <a:ext cx="457200" cy="685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95" name="Line 39"/>
          <p:cNvSpPr>
            <a:spLocks noChangeShapeType="1"/>
          </p:cNvSpPr>
          <p:nvPr/>
        </p:nvSpPr>
        <p:spPr bwMode="auto">
          <a:xfrm flipV="1">
            <a:off x="8077200" y="3205163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1896" name="Group 40"/>
          <p:cNvGrpSpPr>
            <a:grpSpLocks/>
          </p:cNvGrpSpPr>
          <p:nvPr/>
        </p:nvGrpSpPr>
        <p:grpSpPr bwMode="auto">
          <a:xfrm>
            <a:off x="7772400" y="3814763"/>
            <a:ext cx="381000" cy="152400"/>
            <a:chOff x="2544" y="3408"/>
            <a:chExt cx="240" cy="96"/>
          </a:xfrm>
        </p:grpSpPr>
        <p:sp>
          <p:nvSpPr>
            <p:cNvPr id="35874" name="Oval 41"/>
            <p:cNvSpPr>
              <a:spLocks noChangeArrowheads="1"/>
            </p:cNvSpPr>
            <p:nvPr/>
          </p:nvSpPr>
          <p:spPr bwMode="auto">
            <a:xfrm>
              <a:off x="2688" y="3408"/>
              <a:ext cx="96" cy="96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4000"/>
            </a:p>
          </p:txBody>
        </p:sp>
        <p:sp>
          <p:nvSpPr>
            <p:cNvPr id="35875" name="Line 42"/>
            <p:cNvSpPr>
              <a:spLocks noChangeShapeType="1"/>
            </p:cNvSpPr>
            <p:nvPr/>
          </p:nvSpPr>
          <p:spPr bwMode="auto">
            <a:xfrm flipH="1">
              <a:off x="2544" y="3456"/>
              <a:ext cx="144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121899" name="Object 43"/>
          <p:cNvGraphicFramePr>
            <a:graphicFrameLocks noChangeAspect="1"/>
          </p:cNvGraphicFramePr>
          <p:nvPr/>
        </p:nvGraphicFramePr>
        <p:xfrm>
          <a:off x="8120063" y="3268663"/>
          <a:ext cx="261937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07" name="公式" r:id="rId45" imgW="164957" imgH="406048" progId="Equation.3">
                  <p:embed/>
                </p:oleObj>
              </mc:Choice>
              <mc:Fallback>
                <p:oleObj name="公式" r:id="rId45" imgW="164957" imgH="406048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0063" y="3268663"/>
                        <a:ext cx="261937" cy="65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900" name="Freeform 44"/>
          <p:cNvSpPr>
            <a:spLocks/>
          </p:cNvSpPr>
          <p:nvPr/>
        </p:nvSpPr>
        <p:spPr bwMode="auto">
          <a:xfrm>
            <a:off x="7848600" y="3586163"/>
            <a:ext cx="139700" cy="296862"/>
          </a:xfrm>
          <a:custGeom>
            <a:avLst/>
            <a:gdLst>
              <a:gd name="T0" fmla="*/ 0 w 155"/>
              <a:gd name="T1" fmla="*/ 0 h 198"/>
              <a:gd name="T2" fmla="*/ 2147483646 w 155"/>
              <a:gd name="T3" fmla="*/ 2147483646 h 198"/>
              <a:gd name="T4" fmla="*/ 2147483646 w 155"/>
              <a:gd name="T5" fmla="*/ 2147483646 h 198"/>
              <a:gd name="T6" fmla="*/ 2147483646 w 155"/>
              <a:gd name="T7" fmla="*/ 2147483646 h 198"/>
              <a:gd name="T8" fmla="*/ 2147483646 w 155"/>
              <a:gd name="T9" fmla="*/ 2147483646 h 1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5" h="198">
                <a:moveTo>
                  <a:pt x="0" y="0"/>
                </a:moveTo>
                <a:cubicBezTo>
                  <a:pt x="6" y="6"/>
                  <a:pt x="10" y="14"/>
                  <a:pt x="17" y="18"/>
                </a:cubicBezTo>
                <a:cubicBezTo>
                  <a:pt x="25" y="23"/>
                  <a:pt x="36" y="20"/>
                  <a:pt x="43" y="26"/>
                </a:cubicBezTo>
                <a:cubicBezTo>
                  <a:pt x="72" y="49"/>
                  <a:pt x="61" y="76"/>
                  <a:pt x="103" y="103"/>
                </a:cubicBezTo>
                <a:cubicBezTo>
                  <a:pt x="114" y="134"/>
                  <a:pt x="132" y="175"/>
                  <a:pt x="155" y="198"/>
                </a:cubicBezTo>
              </a:path>
            </a:pathLst>
          </a:custGeom>
          <a:noFill/>
          <a:ln w="38100" cmpd="sng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01" name="Freeform 45"/>
          <p:cNvSpPr>
            <a:spLocks/>
          </p:cNvSpPr>
          <p:nvPr/>
        </p:nvSpPr>
        <p:spPr bwMode="auto">
          <a:xfrm rot="-1466637">
            <a:off x="8153400" y="2976563"/>
            <a:ext cx="139700" cy="296862"/>
          </a:xfrm>
          <a:custGeom>
            <a:avLst/>
            <a:gdLst>
              <a:gd name="T0" fmla="*/ 0 w 155"/>
              <a:gd name="T1" fmla="*/ 0 h 198"/>
              <a:gd name="T2" fmla="*/ 2147483646 w 155"/>
              <a:gd name="T3" fmla="*/ 2147483646 h 198"/>
              <a:gd name="T4" fmla="*/ 2147483646 w 155"/>
              <a:gd name="T5" fmla="*/ 2147483646 h 198"/>
              <a:gd name="T6" fmla="*/ 2147483646 w 155"/>
              <a:gd name="T7" fmla="*/ 2147483646 h 198"/>
              <a:gd name="T8" fmla="*/ 2147483646 w 155"/>
              <a:gd name="T9" fmla="*/ 2147483646 h 1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5" h="198">
                <a:moveTo>
                  <a:pt x="0" y="0"/>
                </a:moveTo>
                <a:cubicBezTo>
                  <a:pt x="6" y="6"/>
                  <a:pt x="10" y="14"/>
                  <a:pt x="17" y="18"/>
                </a:cubicBezTo>
                <a:cubicBezTo>
                  <a:pt x="25" y="23"/>
                  <a:pt x="36" y="20"/>
                  <a:pt x="43" y="26"/>
                </a:cubicBezTo>
                <a:cubicBezTo>
                  <a:pt x="72" y="49"/>
                  <a:pt x="61" y="76"/>
                  <a:pt x="103" y="103"/>
                </a:cubicBezTo>
                <a:cubicBezTo>
                  <a:pt x="114" y="134"/>
                  <a:pt x="132" y="175"/>
                  <a:pt x="155" y="198"/>
                </a:cubicBezTo>
              </a:path>
            </a:pathLst>
          </a:custGeom>
          <a:noFill/>
          <a:ln w="28575" cmpd="sng">
            <a:solidFill>
              <a:schemeClr val="bg1"/>
            </a:solidFill>
            <a:round/>
            <a:headEnd type="triangle" w="med" len="lg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21902" name="Object 46"/>
          <p:cNvGraphicFramePr>
            <a:graphicFrameLocks noChangeAspect="1"/>
          </p:cNvGraphicFramePr>
          <p:nvPr/>
        </p:nvGraphicFramePr>
        <p:xfrm>
          <a:off x="8305800" y="2976563"/>
          <a:ext cx="304800" cy="28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08" name="Equation" r:id="rId47" imgW="152334" imgH="139639" progId="Equation.DSMT4">
                  <p:embed/>
                </p:oleObj>
              </mc:Choice>
              <mc:Fallback>
                <p:oleObj name="Equation" r:id="rId47" imgW="152334" imgH="139639" progId="Equation.DSMT4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5800" y="2976563"/>
                        <a:ext cx="304800" cy="282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903" name="Object 47"/>
          <p:cNvGraphicFramePr>
            <a:graphicFrameLocks noChangeAspect="1"/>
          </p:cNvGraphicFramePr>
          <p:nvPr/>
        </p:nvGraphicFramePr>
        <p:xfrm>
          <a:off x="8610600" y="3865563"/>
          <a:ext cx="304800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09" name="Equation" r:id="rId49" imgW="139579" imgH="164957" progId="Equation.DSMT4">
                  <p:embed/>
                </p:oleObj>
              </mc:Choice>
              <mc:Fallback>
                <p:oleObj name="Equation" r:id="rId49" imgW="139579" imgH="164957" progId="Equation.DSMT4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10600" y="3865563"/>
                        <a:ext cx="304800" cy="357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904" name="Object 48"/>
          <p:cNvGraphicFramePr>
            <a:graphicFrameLocks noChangeAspect="1"/>
          </p:cNvGraphicFramePr>
          <p:nvPr/>
        </p:nvGraphicFramePr>
        <p:xfrm>
          <a:off x="5335588" y="3517900"/>
          <a:ext cx="966787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10" name="Equation" r:id="rId51" imgW="171534" imgH="304830" progId="Equation.DSMT4">
                  <p:embed/>
                </p:oleObj>
              </mc:Choice>
              <mc:Fallback>
                <p:oleObj name="Equation" r:id="rId51" imgW="171534" imgH="304830" progId="Equation.DSMT4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5588" y="3517900"/>
                        <a:ext cx="966787" cy="103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905" name="Object 49"/>
          <p:cNvGraphicFramePr>
            <a:graphicFrameLocks noChangeAspect="1"/>
          </p:cNvGraphicFramePr>
          <p:nvPr/>
        </p:nvGraphicFramePr>
        <p:xfrm>
          <a:off x="569913" y="4468813"/>
          <a:ext cx="5983287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11" name="Equation" r:id="rId53" imgW="2447945" imgH="342900" progId="Equation.DSMT4">
                  <p:embed/>
                </p:oleObj>
              </mc:Choice>
              <mc:Fallback>
                <p:oleObj name="Equation" r:id="rId53" imgW="2447945" imgH="342900" progId="Equation.DSMT4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913" y="4468813"/>
                        <a:ext cx="5983287" cy="993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906" name="Rectangle 50"/>
          <p:cNvSpPr>
            <a:spLocks noChangeArrowheads="1"/>
          </p:cNvSpPr>
          <p:nvPr/>
        </p:nvSpPr>
        <p:spPr bwMode="auto">
          <a:xfrm>
            <a:off x="862013" y="5305425"/>
            <a:ext cx="1584325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/>
              <a:t>波函数</a:t>
            </a:r>
          </a:p>
        </p:txBody>
      </p:sp>
      <p:graphicFrame>
        <p:nvGraphicFramePr>
          <p:cNvPr id="121907" name="Object 51"/>
          <p:cNvGraphicFramePr>
            <a:graphicFrameLocks noChangeAspect="1"/>
          </p:cNvGraphicFramePr>
          <p:nvPr/>
        </p:nvGraphicFramePr>
        <p:xfrm>
          <a:off x="900113" y="5614988"/>
          <a:ext cx="8137525" cy="10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12" name="Equation" r:id="rId55" imgW="3657600" imgH="362070" progId="Equation.DSMT4">
                  <p:embed/>
                </p:oleObj>
              </mc:Choice>
              <mc:Fallback>
                <p:oleObj name="Equation" r:id="rId55" imgW="3657600" imgH="362070" progId="Equation.DSMT4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5614988"/>
                        <a:ext cx="8137525" cy="108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912" name="Line 56"/>
          <p:cNvSpPr>
            <a:spLocks noChangeShapeType="1"/>
          </p:cNvSpPr>
          <p:nvPr/>
        </p:nvSpPr>
        <p:spPr bwMode="auto">
          <a:xfrm>
            <a:off x="3276600" y="6648450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13" name="Line 57"/>
          <p:cNvSpPr>
            <a:spLocks noChangeShapeType="1"/>
          </p:cNvSpPr>
          <p:nvPr/>
        </p:nvSpPr>
        <p:spPr bwMode="auto">
          <a:xfrm>
            <a:off x="5491163" y="52292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914" name="Rectangle 58"/>
          <p:cNvSpPr>
            <a:spLocks noChangeArrowheads="1"/>
          </p:cNvSpPr>
          <p:nvPr/>
        </p:nvSpPr>
        <p:spPr bwMode="auto">
          <a:xfrm>
            <a:off x="881063" y="592138"/>
            <a:ext cx="275590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000"/>
              <a:t>(1) </a:t>
            </a:r>
            <a:r>
              <a:rPr lang="zh-CN" altLang="en-US" sz="4000"/>
              <a:t>写出波函数。</a:t>
            </a:r>
          </a:p>
        </p:txBody>
      </p:sp>
      <p:sp>
        <p:nvSpPr>
          <p:cNvPr id="121916" name="Rectangle 60"/>
          <p:cNvSpPr>
            <a:spLocks noChangeArrowheads="1"/>
          </p:cNvSpPr>
          <p:nvPr/>
        </p:nvSpPr>
        <p:spPr bwMode="auto">
          <a:xfrm>
            <a:off x="1331913" y="1665288"/>
            <a:ext cx="2060575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000"/>
              <a:t>由图可知</a:t>
            </a:r>
          </a:p>
        </p:txBody>
      </p:sp>
      <p:sp>
        <p:nvSpPr>
          <p:cNvPr id="121917" name="Text Box 61"/>
          <p:cNvSpPr txBox="1">
            <a:spLocks noChangeArrowheads="1"/>
          </p:cNvSpPr>
          <p:nvPr/>
        </p:nvSpPr>
        <p:spPr bwMode="auto">
          <a:xfrm>
            <a:off x="328613" y="1162050"/>
            <a:ext cx="115570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000">
                <a:ea typeface="黑体" panose="02010609060101010101" pitchFamily="49" charset="-122"/>
              </a:rPr>
              <a:t>解</a:t>
            </a:r>
            <a:r>
              <a:rPr lang="en-US" altLang="zh-CN" sz="4000">
                <a:ea typeface="黑体" panose="02010609060101010101" pitchFamily="49" charset="-122"/>
              </a:rPr>
              <a:t>: </a:t>
            </a:r>
            <a:r>
              <a:rPr lang="en-US" altLang="zh-CN" sz="4000">
                <a:ea typeface="黑体" panose="02010609060101010101" pitchFamily="49" charset="-122"/>
                <a:sym typeface="Wingdings" panose="05000000000000000000" pitchFamily="2" charset="2"/>
              </a:rPr>
              <a:t>(</a:t>
            </a:r>
            <a:r>
              <a:rPr lang="en-US" altLang="zh-CN" sz="4000"/>
              <a:t>1)</a:t>
            </a:r>
          </a:p>
        </p:txBody>
      </p:sp>
      <p:graphicFrame>
        <p:nvGraphicFramePr>
          <p:cNvPr id="121918" name="Object 62"/>
          <p:cNvGraphicFramePr>
            <a:graphicFrameLocks noChangeAspect="1"/>
          </p:cNvGraphicFramePr>
          <p:nvPr/>
        </p:nvGraphicFramePr>
        <p:xfrm>
          <a:off x="7467600" y="3890963"/>
          <a:ext cx="33655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13" name="公式" r:id="rId57" imgW="126835" imgH="139518" progId="Equation.3">
                  <p:embed/>
                </p:oleObj>
              </mc:Choice>
              <mc:Fallback>
                <p:oleObj name="公式" r:id="rId57" imgW="126835" imgH="139518" progId="Equation.3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3890963"/>
                        <a:ext cx="33655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923" name="Rectangle 67"/>
          <p:cNvSpPr>
            <a:spLocks noChangeArrowheads="1"/>
          </p:cNvSpPr>
          <p:nvPr/>
        </p:nvSpPr>
        <p:spPr bwMode="auto">
          <a:xfrm>
            <a:off x="3492500" y="3695700"/>
            <a:ext cx="1557338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/>
              <a:t>关键确定</a:t>
            </a:r>
          </a:p>
        </p:txBody>
      </p:sp>
      <p:sp>
        <p:nvSpPr>
          <p:cNvPr id="2" name="椭圆 1"/>
          <p:cNvSpPr>
            <a:spLocks noChangeArrowheads="1"/>
          </p:cNvSpPr>
          <p:nvPr/>
        </p:nvSpPr>
        <p:spPr bwMode="auto">
          <a:xfrm>
            <a:off x="6069013" y="1660525"/>
            <a:ext cx="152400" cy="15240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aseline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882" name="Group 2"/>
          <p:cNvGrpSpPr>
            <a:grpSpLocks/>
          </p:cNvGrpSpPr>
          <p:nvPr/>
        </p:nvGrpSpPr>
        <p:grpSpPr bwMode="auto">
          <a:xfrm>
            <a:off x="4643438" y="80963"/>
            <a:ext cx="4500562" cy="1971675"/>
            <a:chOff x="3072" y="486"/>
            <a:chExt cx="2835" cy="1242"/>
          </a:xfrm>
        </p:grpSpPr>
        <p:pic>
          <p:nvPicPr>
            <p:cNvPr id="3791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768"/>
              <a:ext cx="2304" cy="9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7920" name="Line 4"/>
            <p:cNvSpPr>
              <a:spLocks noChangeShapeType="1"/>
            </p:cNvSpPr>
            <p:nvPr/>
          </p:nvSpPr>
          <p:spPr bwMode="auto">
            <a:xfrm>
              <a:off x="3120" y="1248"/>
              <a:ext cx="2448" cy="0"/>
            </a:xfrm>
            <a:prstGeom prst="line">
              <a:avLst/>
            </a:prstGeom>
            <a:noFill/>
            <a:ln w="28575">
              <a:solidFill>
                <a:srgbClr val="92D05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21" name="Line 5"/>
            <p:cNvSpPr>
              <a:spLocks noChangeShapeType="1"/>
            </p:cNvSpPr>
            <p:nvPr/>
          </p:nvSpPr>
          <p:spPr bwMode="auto">
            <a:xfrm>
              <a:off x="3552" y="768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22" name="Line 6"/>
            <p:cNvSpPr>
              <a:spLocks noChangeShapeType="1"/>
            </p:cNvSpPr>
            <p:nvPr/>
          </p:nvSpPr>
          <p:spPr bwMode="auto">
            <a:xfrm flipV="1">
              <a:off x="3312" y="528"/>
              <a:ext cx="0" cy="1200"/>
            </a:xfrm>
            <a:prstGeom prst="line">
              <a:avLst/>
            </a:prstGeom>
            <a:noFill/>
            <a:ln w="28575">
              <a:solidFill>
                <a:srgbClr val="92D05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23" name="Line 7"/>
            <p:cNvSpPr>
              <a:spLocks noChangeShapeType="1"/>
            </p:cNvSpPr>
            <p:nvPr/>
          </p:nvSpPr>
          <p:spPr bwMode="auto">
            <a:xfrm flipH="1">
              <a:off x="3312" y="768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37924" name="Object 8"/>
            <p:cNvGraphicFramePr>
              <a:graphicFrameLocks noChangeAspect="1"/>
            </p:cNvGraphicFramePr>
            <p:nvPr/>
          </p:nvGraphicFramePr>
          <p:xfrm>
            <a:off x="3366" y="486"/>
            <a:ext cx="467" cy="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42" name="Equation" r:id="rId4" imgW="431613" imgH="203112" progId="Equation.DSMT4">
                    <p:embed/>
                  </p:oleObj>
                </mc:Choice>
                <mc:Fallback>
                  <p:oleObj name="Equation" r:id="rId4" imgW="431613" imgH="203112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6" y="486"/>
                          <a:ext cx="467" cy="2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25" name="Object 9"/>
            <p:cNvGraphicFramePr>
              <a:graphicFrameLocks noChangeAspect="1"/>
            </p:cNvGraphicFramePr>
            <p:nvPr/>
          </p:nvGraphicFramePr>
          <p:xfrm>
            <a:off x="5444" y="1296"/>
            <a:ext cx="463" cy="1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43" name="Equation" r:id="rId6" imgW="431425" imgH="177646" progId="Equation.DSMT4">
                    <p:embed/>
                  </p:oleObj>
                </mc:Choice>
                <mc:Fallback>
                  <p:oleObj name="Equation" r:id="rId6" imgW="431425" imgH="177646" progId="Equation.DSMT4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44" y="1296"/>
                          <a:ext cx="463" cy="1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26" name="Object 10"/>
            <p:cNvGraphicFramePr>
              <a:graphicFrameLocks noChangeAspect="1"/>
            </p:cNvGraphicFramePr>
            <p:nvPr/>
          </p:nvGraphicFramePr>
          <p:xfrm>
            <a:off x="3072" y="912"/>
            <a:ext cx="240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44" name="公式" r:id="rId8" imgW="241091" imgH="177646" progId="Equation.3">
                    <p:embed/>
                  </p:oleObj>
                </mc:Choice>
                <mc:Fallback>
                  <p:oleObj name="公式" r:id="rId8" imgW="241091" imgH="177646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2" y="912"/>
                          <a:ext cx="240" cy="1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27" name="Object 11"/>
            <p:cNvGraphicFramePr>
              <a:graphicFrameLocks noChangeAspect="1"/>
            </p:cNvGraphicFramePr>
            <p:nvPr/>
          </p:nvGraphicFramePr>
          <p:xfrm>
            <a:off x="3120" y="672"/>
            <a:ext cx="13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45" name="公式" r:id="rId10" imgW="114151" imgH="164885" progId="Equation.3">
                    <p:embed/>
                  </p:oleObj>
                </mc:Choice>
                <mc:Fallback>
                  <p:oleObj name="公式" r:id="rId10" imgW="114151" imgH="164885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0" y="672"/>
                          <a:ext cx="132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28" name="Object 12"/>
            <p:cNvGraphicFramePr>
              <a:graphicFrameLocks noChangeAspect="1"/>
            </p:cNvGraphicFramePr>
            <p:nvPr/>
          </p:nvGraphicFramePr>
          <p:xfrm>
            <a:off x="3168" y="1248"/>
            <a:ext cx="13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46" name="公式" r:id="rId12" imgW="126725" imgH="177415" progId="Equation.3">
                    <p:embed/>
                  </p:oleObj>
                </mc:Choice>
                <mc:Fallback>
                  <p:oleObj name="公式" r:id="rId12" imgW="126725" imgH="177415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8" y="1248"/>
                          <a:ext cx="137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29" name="Object 13"/>
            <p:cNvGraphicFramePr>
              <a:graphicFrameLocks noChangeAspect="1"/>
            </p:cNvGraphicFramePr>
            <p:nvPr/>
          </p:nvGraphicFramePr>
          <p:xfrm>
            <a:off x="3504" y="1248"/>
            <a:ext cx="14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47" name="公式" r:id="rId14" imgW="126780" imgH="164814" progId="Equation.3">
                    <p:embed/>
                  </p:oleObj>
                </mc:Choice>
                <mc:Fallback>
                  <p:oleObj name="公式" r:id="rId14" imgW="126780" imgH="164814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4" y="1248"/>
                          <a:ext cx="147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30" name="Object 14"/>
            <p:cNvGraphicFramePr>
              <a:graphicFrameLocks noChangeAspect="1"/>
            </p:cNvGraphicFramePr>
            <p:nvPr/>
          </p:nvGraphicFramePr>
          <p:xfrm>
            <a:off x="3792" y="1241"/>
            <a:ext cx="147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48" name="公式" r:id="rId16" imgW="126725" imgH="177415" progId="Equation.3">
                    <p:embed/>
                  </p:oleObj>
                </mc:Choice>
                <mc:Fallback>
                  <p:oleObj name="公式" r:id="rId16" imgW="126725" imgH="177415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2" y="1241"/>
                          <a:ext cx="147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31" name="Object 15"/>
            <p:cNvGraphicFramePr>
              <a:graphicFrameLocks noChangeAspect="1"/>
            </p:cNvGraphicFramePr>
            <p:nvPr/>
          </p:nvGraphicFramePr>
          <p:xfrm>
            <a:off x="4176" y="1248"/>
            <a:ext cx="13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49" name="公式" r:id="rId18" imgW="126725" imgH="177415" progId="Equation.3">
                    <p:embed/>
                  </p:oleObj>
                </mc:Choice>
                <mc:Fallback>
                  <p:oleObj name="公式" r:id="rId18" imgW="126725" imgH="177415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6" y="1248"/>
                          <a:ext cx="137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32" name="Object 16"/>
            <p:cNvGraphicFramePr>
              <a:graphicFrameLocks noChangeAspect="1"/>
            </p:cNvGraphicFramePr>
            <p:nvPr/>
          </p:nvGraphicFramePr>
          <p:xfrm>
            <a:off x="4560" y="1248"/>
            <a:ext cx="192" cy="1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50" name="公式" r:id="rId20" imgW="190335" imgH="164957" progId="Equation.3">
                    <p:embed/>
                  </p:oleObj>
                </mc:Choice>
                <mc:Fallback>
                  <p:oleObj name="公式" r:id="rId20" imgW="190335" imgH="164957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0" y="1248"/>
                          <a:ext cx="192" cy="1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33" name="Object 17"/>
            <p:cNvGraphicFramePr>
              <a:graphicFrameLocks noChangeAspect="1"/>
            </p:cNvGraphicFramePr>
            <p:nvPr/>
          </p:nvGraphicFramePr>
          <p:xfrm>
            <a:off x="4902" y="1248"/>
            <a:ext cx="180" cy="1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51" name="公式" r:id="rId22" imgW="190335" imgH="164957" progId="Equation.3">
                    <p:embed/>
                  </p:oleObj>
                </mc:Choice>
                <mc:Fallback>
                  <p:oleObj name="公式" r:id="rId22" imgW="190335" imgH="164957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02" y="1248"/>
                          <a:ext cx="180" cy="1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934" name="Line 18"/>
            <p:cNvSpPr>
              <a:spLocks noChangeShapeType="1"/>
            </p:cNvSpPr>
            <p:nvPr/>
          </p:nvSpPr>
          <p:spPr bwMode="auto">
            <a:xfrm>
              <a:off x="4176" y="727"/>
              <a:ext cx="624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37935" name="Object 19"/>
            <p:cNvGraphicFramePr>
              <a:graphicFrameLocks noChangeAspect="1"/>
            </p:cNvGraphicFramePr>
            <p:nvPr/>
          </p:nvGraphicFramePr>
          <p:xfrm>
            <a:off x="4062" y="499"/>
            <a:ext cx="901" cy="2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52" name="Equation" r:id="rId24" imgW="774028" imgH="177646" progId="Equation.DSMT4">
                    <p:embed/>
                  </p:oleObj>
                </mc:Choice>
                <mc:Fallback>
                  <p:oleObj name="Equation" r:id="rId24" imgW="774028" imgH="177646" progId="Equation.DSMT4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2" y="499"/>
                          <a:ext cx="901" cy="2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2931" name="Group 51"/>
          <p:cNvGrpSpPr>
            <a:grpSpLocks/>
          </p:cNvGrpSpPr>
          <p:nvPr/>
        </p:nvGrpSpPr>
        <p:grpSpPr bwMode="auto">
          <a:xfrm>
            <a:off x="684213" y="1935163"/>
            <a:ext cx="5532437" cy="1733550"/>
            <a:chOff x="884" y="1695"/>
            <a:chExt cx="3485" cy="1092"/>
          </a:xfrm>
        </p:grpSpPr>
        <p:grpSp>
          <p:nvGrpSpPr>
            <p:cNvPr id="37910" name="Group 23"/>
            <p:cNvGrpSpPr>
              <a:grpSpLocks/>
            </p:cNvGrpSpPr>
            <p:nvPr/>
          </p:nvGrpSpPr>
          <p:grpSpPr bwMode="auto">
            <a:xfrm>
              <a:off x="884" y="1803"/>
              <a:ext cx="1183" cy="444"/>
              <a:chOff x="422" y="1945"/>
              <a:chExt cx="1183" cy="444"/>
            </a:xfrm>
          </p:grpSpPr>
          <p:sp>
            <p:nvSpPr>
              <p:cNvPr id="37917" name="Text Box 24"/>
              <p:cNvSpPr txBox="1">
                <a:spLocks noChangeArrowheads="1"/>
              </p:cNvSpPr>
              <p:nvPr/>
            </p:nvSpPr>
            <p:spPr bwMode="auto">
              <a:xfrm>
                <a:off x="422" y="1962"/>
                <a:ext cx="1183" cy="3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4000"/>
                  <a:t>（</a:t>
                </a:r>
                <a:r>
                  <a:rPr lang="en-US" altLang="zh-CN" sz="4000"/>
                  <a:t>2</a:t>
                </a:r>
                <a:r>
                  <a:rPr lang="zh-CN" altLang="en-US" sz="4000"/>
                  <a:t>）     处</a:t>
                </a:r>
              </a:p>
            </p:txBody>
          </p:sp>
          <p:graphicFrame>
            <p:nvGraphicFramePr>
              <p:cNvPr id="37918" name="Object 25"/>
              <p:cNvGraphicFramePr>
                <a:graphicFrameLocks noChangeAspect="1"/>
              </p:cNvGraphicFramePr>
              <p:nvPr/>
            </p:nvGraphicFramePr>
            <p:xfrm>
              <a:off x="928" y="1945"/>
              <a:ext cx="345" cy="4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8253" name="Equation" r:id="rId26" imgW="76177" imgH="123930" progId="Equation.DSMT4">
                      <p:embed/>
                    </p:oleObj>
                  </mc:Choice>
                  <mc:Fallback>
                    <p:oleObj name="Equation" r:id="rId26" imgW="76177" imgH="123930" progId="Equation.DSMT4">
                      <p:embed/>
                      <p:pic>
                        <p:nvPicPr>
                          <p:cNvPr id="0" name="Object 2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28" y="1945"/>
                            <a:ext cx="345" cy="4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7911" name="Group 50"/>
            <p:cNvGrpSpPr>
              <a:grpSpLocks/>
            </p:cNvGrpSpPr>
            <p:nvPr/>
          </p:nvGrpSpPr>
          <p:grpSpPr bwMode="auto">
            <a:xfrm>
              <a:off x="1409" y="1695"/>
              <a:ext cx="2960" cy="1092"/>
              <a:chOff x="1409" y="1695"/>
              <a:chExt cx="2960" cy="1092"/>
            </a:xfrm>
          </p:grpSpPr>
          <p:graphicFrame>
            <p:nvGraphicFramePr>
              <p:cNvPr id="37912" name="Object 21"/>
              <p:cNvGraphicFramePr>
                <a:graphicFrameLocks noChangeAspect="1"/>
              </p:cNvGraphicFramePr>
              <p:nvPr/>
            </p:nvGraphicFramePr>
            <p:xfrm>
              <a:off x="2071" y="1695"/>
              <a:ext cx="2285" cy="5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8254" name="Equation" r:id="rId28" imgW="1504911" imgH="304830" progId="Equation.DSMT4">
                      <p:embed/>
                    </p:oleObj>
                  </mc:Choice>
                  <mc:Fallback>
                    <p:oleObj name="Equation" r:id="rId28" imgW="1504911" imgH="304830" progId="Equation.DSMT4">
                      <p:embed/>
                      <p:pic>
                        <p:nvPicPr>
                          <p:cNvPr id="0" name="Object 2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71" y="1695"/>
                            <a:ext cx="2285" cy="5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7913" name="Object 22"/>
              <p:cNvGraphicFramePr>
                <a:graphicFrameLocks noChangeAspect="1"/>
              </p:cNvGraphicFramePr>
              <p:nvPr/>
            </p:nvGraphicFramePr>
            <p:xfrm>
              <a:off x="2050" y="2195"/>
              <a:ext cx="2319" cy="5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8255" name="Equation" r:id="rId30" imgW="1533545" imgH="304830" progId="Equation.DSMT4">
                      <p:embed/>
                    </p:oleObj>
                  </mc:Choice>
                  <mc:Fallback>
                    <p:oleObj name="Equation" r:id="rId30" imgW="1533545" imgH="304830" progId="Equation.DSMT4">
                      <p:embed/>
                      <p:pic>
                        <p:nvPicPr>
                          <p:cNvPr id="0" name="Object 2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50" y="2195"/>
                            <a:ext cx="2319" cy="5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37914" name="Group 26"/>
              <p:cNvGrpSpPr>
                <a:grpSpLocks/>
              </p:cNvGrpSpPr>
              <p:nvPr/>
            </p:nvGrpSpPr>
            <p:grpSpPr bwMode="auto">
              <a:xfrm>
                <a:off x="1409" y="2257"/>
                <a:ext cx="637" cy="442"/>
                <a:chOff x="943" y="2310"/>
                <a:chExt cx="637" cy="442"/>
              </a:xfrm>
            </p:grpSpPr>
            <p:graphicFrame>
              <p:nvGraphicFramePr>
                <p:cNvPr id="37915" name="Object 27"/>
                <p:cNvGraphicFramePr>
                  <a:graphicFrameLocks noChangeAspect="1"/>
                </p:cNvGraphicFramePr>
                <p:nvPr/>
              </p:nvGraphicFramePr>
              <p:xfrm>
                <a:off x="943" y="2310"/>
                <a:ext cx="379" cy="44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8256" name="Equation" r:id="rId32" imgW="85632" imgH="123930" progId="Equation.DSMT4">
                        <p:embed/>
                      </p:oleObj>
                    </mc:Choice>
                    <mc:Fallback>
                      <p:oleObj name="Equation" r:id="rId32" imgW="85632" imgH="123930" progId="Equation.DSMT4">
                        <p:embed/>
                        <p:pic>
                          <p:nvPicPr>
                            <p:cNvPr id="0" name="Object 2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43" y="2310"/>
                              <a:ext cx="379" cy="44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37916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1248" y="2352"/>
                  <a:ext cx="332" cy="31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800" b="1" baseline="-25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800" b="1" baseline="-25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800" b="1" baseline="-25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800" b="1" baseline="-25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800" b="1" baseline="-25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 baseline="-25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 baseline="-25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 baseline="-25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 baseline="-25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zh-CN" altLang="en-US" sz="4000"/>
                    <a:t>处</a:t>
                  </a:r>
                </a:p>
              </p:txBody>
            </p:sp>
          </p:grpSp>
        </p:grpSp>
      </p:grpSp>
      <p:grpSp>
        <p:nvGrpSpPr>
          <p:cNvPr id="37892" name="Group 29"/>
          <p:cNvGrpSpPr>
            <a:grpSpLocks/>
          </p:cNvGrpSpPr>
          <p:nvPr/>
        </p:nvGrpSpPr>
        <p:grpSpPr bwMode="auto">
          <a:xfrm>
            <a:off x="-36513" y="60325"/>
            <a:ext cx="4560888" cy="2144713"/>
            <a:chOff x="0" y="192"/>
            <a:chExt cx="2873" cy="1351"/>
          </a:xfrm>
        </p:grpSpPr>
        <p:sp>
          <p:nvSpPr>
            <p:cNvPr id="37908" name="Text Box 30"/>
            <p:cNvSpPr txBox="1">
              <a:spLocks noChangeArrowheads="1"/>
            </p:cNvSpPr>
            <p:nvPr/>
          </p:nvSpPr>
          <p:spPr bwMode="auto">
            <a:xfrm>
              <a:off x="0" y="192"/>
              <a:ext cx="2873" cy="13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sz="4000"/>
            </a:p>
            <a:p>
              <a:r>
                <a:rPr lang="zh-CN" altLang="en-US" sz="4000"/>
                <a:t>（</a:t>
              </a:r>
              <a:r>
                <a:rPr lang="en-US" altLang="zh-CN" sz="4000"/>
                <a:t>2</a:t>
              </a:r>
              <a:r>
                <a:rPr lang="zh-CN" altLang="en-US" sz="4000"/>
                <a:t>）求                                 </a:t>
              </a:r>
            </a:p>
            <a:p>
              <a:r>
                <a:rPr lang="zh-CN" altLang="en-US" sz="4000"/>
                <a:t>          两处质点振动位相差。</a:t>
              </a:r>
            </a:p>
            <a:p>
              <a:endParaRPr lang="zh-CN" altLang="en-US" sz="4000"/>
            </a:p>
            <a:p>
              <a:r>
                <a:rPr lang="zh-CN" altLang="en-US" sz="4000"/>
                <a:t>         </a:t>
              </a:r>
            </a:p>
          </p:txBody>
        </p:sp>
        <p:graphicFrame>
          <p:nvGraphicFramePr>
            <p:cNvPr id="37909" name="Object 31"/>
            <p:cNvGraphicFramePr>
              <a:graphicFrameLocks noChangeAspect="1"/>
            </p:cNvGraphicFramePr>
            <p:nvPr/>
          </p:nvGraphicFramePr>
          <p:xfrm>
            <a:off x="857" y="505"/>
            <a:ext cx="1934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57" name="Equation" r:id="rId34" imgW="1200201" imgH="123930" progId="Equation.DSMT4">
                    <p:embed/>
                  </p:oleObj>
                </mc:Choice>
                <mc:Fallback>
                  <p:oleObj name="Equation" r:id="rId34" imgW="1200201" imgH="123930" progId="Equation.DSMT4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7" y="505"/>
                          <a:ext cx="1934" cy="3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2912" name="Text Box 32"/>
          <p:cNvSpPr txBox="1">
            <a:spLocks noChangeArrowheads="1"/>
          </p:cNvSpPr>
          <p:nvPr/>
        </p:nvSpPr>
        <p:spPr bwMode="auto">
          <a:xfrm>
            <a:off x="323850" y="2133600"/>
            <a:ext cx="871538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>
                <a:ea typeface="黑体" panose="02010609060101010101" pitchFamily="49" charset="-122"/>
              </a:rPr>
              <a:t>解：</a:t>
            </a:r>
          </a:p>
        </p:txBody>
      </p:sp>
      <p:sp>
        <p:nvSpPr>
          <p:cNvPr id="122913" name="Text Box 33"/>
          <p:cNvSpPr txBox="1">
            <a:spLocks noChangeArrowheads="1"/>
          </p:cNvSpPr>
          <p:nvPr/>
        </p:nvSpPr>
        <p:spPr bwMode="auto">
          <a:xfrm>
            <a:off x="827088" y="3716338"/>
            <a:ext cx="1214437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/>
              <a:t>位相差</a:t>
            </a:r>
          </a:p>
        </p:txBody>
      </p:sp>
      <p:graphicFrame>
        <p:nvGraphicFramePr>
          <p:cNvPr id="122914" name="Object 34"/>
          <p:cNvGraphicFramePr>
            <a:graphicFrameLocks noChangeAspect="1"/>
          </p:cNvGraphicFramePr>
          <p:nvPr/>
        </p:nvGraphicFramePr>
        <p:xfrm>
          <a:off x="2043113" y="3548063"/>
          <a:ext cx="6281737" cy="184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58" name="Equation" r:id="rId36" imgW="2714566" imgH="704970" progId="Equation.DSMT4">
                  <p:embed/>
                </p:oleObj>
              </mc:Choice>
              <mc:Fallback>
                <p:oleObj name="Equation" r:id="rId36" imgW="2714566" imgH="70497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3113" y="3548063"/>
                        <a:ext cx="6281737" cy="1849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2915" name="Group 35"/>
          <p:cNvGrpSpPr>
            <a:grpSpLocks/>
          </p:cNvGrpSpPr>
          <p:nvPr/>
        </p:nvGrpSpPr>
        <p:grpSpPr bwMode="auto">
          <a:xfrm>
            <a:off x="2843213" y="5453063"/>
            <a:ext cx="2590800" cy="993775"/>
            <a:chOff x="1776" y="3326"/>
            <a:chExt cx="1632" cy="731"/>
          </a:xfrm>
        </p:grpSpPr>
        <p:sp>
          <p:nvSpPr>
            <p:cNvPr id="37906" name="Rectangle 36"/>
            <p:cNvSpPr>
              <a:spLocks noChangeArrowheads="1"/>
            </p:cNvSpPr>
            <p:nvPr/>
          </p:nvSpPr>
          <p:spPr bwMode="auto">
            <a:xfrm>
              <a:off x="1776" y="3360"/>
              <a:ext cx="1632" cy="672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4000"/>
            </a:p>
          </p:txBody>
        </p:sp>
        <p:graphicFrame>
          <p:nvGraphicFramePr>
            <p:cNvPr id="37907" name="Object 37"/>
            <p:cNvGraphicFramePr>
              <a:graphicFrameLocks noChangeAspect="1"/>
            </p:cNvGraphicFramePr>
            <p:nvPr/>
          </p:nvGraphicFramePr>
          <p:xfrm>
            <a:off x="1824" y="3326"/>
            <a:ext cx="1441" cy="7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59" name="公式" r:id="rId38" imgW="799753" imgH="406224" progId="Equation.3">
                    <p:embed/>
                  </p:oleObj>
                </mc:Choice>
                <mc:Fallback>
                  <p:oleObj name="公式" r:id="rId38" imgW="799753" imgH="406224" progId="Equation.3">
                    <p:embed/>
                    <p:pic>
                      <p:nvPicPr>
                        <p:cNvPr id="0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4" y="3326"/>
                          <a:ext cx="1441" cy="7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2918" name="Group 38"/>
          <p:cNvGrpSpPr>
            <a:grpSpLocks/>
          </p:cNvGrpSpPr>
          <p:nvPr/>
        </p:nvGrpSpPr>
        <p:grpSpPr bwMode="auto">
          <a:xfrm>
            <a:off x="5614988" y="6243638"/>
            <a:ext cx="1368425" cy="461962"/>
            <a:chOff x="3312" y="3888"/>
            <a:chExt cx="816" cy="291"/>
          </a:xfrm>
        </p:grpSpPr>
        <p:sp>
          <p:nvSpPr>
            <p:cNvPr id="37904" name="AutoShape 39"/>
            <p:cNvSpPr>
              <a:spLocks noChangeArrowheads="1"/>
            </p:cNvSpPr>
            <p:nvPr/>
          </p:nvSpPr>
          <p:spPr bwMode="auto">
            <a:xfrm flipV="1">
              <a:off x="3312" y="3888"/>
              <a:ext cx="816" cy="288"/>
            </a:xfrm>
            <a:prstGeom prst="wedgeRoundRectCallout">
              <a:avLst>
                <a:gd name="adj1" fmla="val -81620"/>
                <a:gd name="adj2" fmla="val 110069"/>
                <a:gd name="adj3" fmla="val 16667"/>
              </a:avLst>
            </a:prstGeom>
            <a:solidFill>
              <a:srgbClr val="FFFF99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 sz="4000"/>
            </a:p>
          </p:txBody>
        </p:sp>
        <p:sp>
          <p:nvSpPr>
            <p:cNvPr id="37905" name="Text Box 40"/>
            <p:cNvSpPr txBox="1">
              <a:spLocks noChangeArrowheads="1"/>
            </p:cNvSpPr>
            <p:nvPr/>
          </p:nvSpPr>
          <p:spPr bwMode="auto">
            <a:xfrm>
              <a:off x="3360" y="3888"/>
              <a:ext cx="69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3600"/>
                <a:t>波程差</a:t>
              </a:r>
              <a:endParaRPr lang="zh-CN" altLang="en-US" sz="4000"/>
            </a:p>
          </p:txBody>
        </p:sp>
      </p:grpSp>
      <p:grpSp>
        <p:nvGrpSpPr>
          <p:cNvPr id="122921" name="Group 41"/>
          <p:cNvGrpSpPr>
            <a:grpSpLocks/>
          </p:cNvGrpSpPr>
          <p:nvPr/>
        </p:nvGrpSpPr>
        <p:grpSpPr bwMode="auto">
          <a:xfrm>
            <a:off x="1354138" y="6243638"/>
            <a:ext cx="1374775" cy="461962"/>
            <a:chOff x="288" y="3792"/>
            <a:chExt cx="768" cy="291"/>
          </a:xfrm>
        </p:grpSpPr>
        <p:sp>
          <p:nvSpPr>
            <p:cNvPr id="37902" name="AutoShape 42"/>
            <p:cNvSpPr>
              <a:spLocks noChangeArrowheads="1"/>
            </p:cNvSpPr>
            <p:nvPr/>
          </p:nvSpPr>
          <p:spPr bwMode="auto">
            <a:xfrm flipH="1" flipV="1">
              <a:off x="288" y="3792"/>
              <a:ext cx="768" cy="288"/>
            </a:xfrm>
            <a:prstGeom prst="wedgeRoundRectCallout">
              <a:avLst>
                <a:gd name="adj1" fmla="val -66148"/>
                <a:gd name="adj2" fmla="val 93403"/>
                <a:gd name="adj3" fmla="val 16667"/>
              </a:avLst>
            </a:prstGeom>
            <a:solidFill>
              <a:srgbClr val="FFCC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 sz="4000"/>
            </a:p>
          </p:txBody>
        </p:sp>
        <p:sp>
          <p:nvSpPr>
            <p:cNvPr id="37903" name="Text Box 43"/>
            <p:cNvSpPr txBox="1">
              <a:spLocks noChangeArrowheads="1"/>
            </p:cNvSpPr>
            <p:nvPr/>
          </p:nvSpPr>
          <p:spPr bwMode="auto">
            <a:xfrm>
              <a:off x="336" y="3792"/>
              <a:ext cx="69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3600"/>
                <a:t>位相差</a:t>
              </a:r>
              <a:endParaRPr lang="zh-CN" altLang="en-US" sz="4000"/>
            </a:p>
          </p:txBody>
        </p:sp>
      </p:grpSp>
      <p:sp>
        <p:nvSpPr>
          <p:cNvPr id="122924" name="Text Box 44"/>
          <p:cNvSpPr txBox="1">
            <a:spLocks noChangeArrowheads="1"/>
          </p:cNvSpPr>
          <p:nvPr/>
        </p:nvSpPr>
        <p:spPr bwMode="auto">
          <a:xfrm>
            <a:off x="7164388" y="5157788"/>
            <a:ext cx="1439862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>
                <a:ea typeface="黑体" panose="02010609060101010101" pitchFamily="49" charset="-122"/>
              </a:rPr>
              <a:t>反位相</a:t>
            </a:r>
          </a:p>
        </p:txBody>
      </p:sp>
      <p:sp>
        <p:nvSpPr>
          <p:cNvPr id="122925" name="Line 45"/>
          <p:cNvSpPr>
            <a:spLocks noChangeShapeType="1"/>
          </p:cNvSpPr>
          <p:nvPr/>
        </p:nvSpPr>
        <p:spPr bwMode="auto">
          <a:xfrm flipV="1">
            <a:off x="5961063" y="930275"/>
            <a:ext cx="0" cy="3810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26" name="Line 46"/>
          <p:cNvSpPr>
            <a:spLocks noChangeShapeType="1"/>
          </p:cNvSpPr>
          <p:nvPr/>
        </p:nvSpPr>
        <p:spPr bwMode="auto">
          <a:xfrm>
            <a:off x="7113588" y="1290638"/>
            <a:ext cx="0" cy="3810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14" name="Group 2"/>
          <p:cNvGrpSpPr>
            <a:grpSpLocks/>
          </p:cNvGrpSpPr>
          <p:nvPr/>
        </p:nvGrpSpPr>
        <p:grpSpPr bwMode="auto">
          <a:xfrm>
            <a:off x="4875213" y="361950"/>
            <a:ext cx="4233862" cy="2057400"/>
            <a:chOff x="3072" y="432"/>
            <a:chExt cx="2667" cy="1296"/>
          </a:xfrm>
        </p:grpSpPr>
        <p:pic>
          <p:nvPicPr>
            <p:cNvPr id="38954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768"/>
              <a:ext cx="2304" cy="9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955" name="Line 4"/>
            <p:cNvSpPr>
              <a:spLocks noChangeShapeType="1"/>
            </p:cNvSpPr>
            <p:nvPr/>
          </p:nvSpPr>
          <p:spPr bwMode="auto">
            <a:xfrm>
              <a:off x="3120" y="1248"/>
              <a:ext cx="24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56" name="Line 5"/>
            <p:cNvSpPr>
              <a:spLocks noChangeShapeType="1"/>
            </p:cNvSpPr>
            <p:nvPr/>
          </p:nvSpPr>
          <p:spPr bwMode="auto">
            <a:xfrm>
              <a:off x="3552" y="768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57" name="Line 6"/>
            <p:cNvSpPr>
              <a:spLocks noChangeShapeType="1"/>
            </p:cNvSpPr>
            <p:nvPr/>
          </p:nvSpPr>
          <p:spPr bwMode="auto">
            <a:xfrm flipV="1">
              <a:off x="3312" y="528"/>
              <a:ext cx="0" cy="1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58" name="Line 7"/>
            <p:cNvSpPr>
              <a:spLocks noChangeShapeType="1"/>
            </p:cNvSpPr>
            <p:nvPr/>
          </p:nvSpPr>
          <p:spPr bwMode="auto">
            <a:xfrm flipH="1">
              <a:off x="3312" y="768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38959" name="Object 8"/>
            <p:cNvGraphicFramePr>
              <a:graphicFrameLocks noChangeAspect="1"/>
            </p:cNvGraphicFramePr>
            <p:nvPr/>
          </p:nvGraphicFramePr>
          <p:xfrm>
            <a:off x="3373" y="432"/>
            <a:ext cx="453" cy="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548" name="公式" r:id="rId4" imgW="418918" imgH="203112" progId="Equation.3">
                    <p:embed/>
                  </p:oleObj>
                </mc:Choice>
                <mc:Fallback>
                  <p:oleObj name="公式" r:id="rId4" imgW="418918" imgH="203112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73" y="432"/>
                          <a:ext cx="453" cy="2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60" name="Object 9"/>
            <p:cNvGraphicFramePr>
              <a:graphicFrameLocks noChangeAspect="1"/>
            </p:cNvGraphicFramePr>
            <p:nvPr/>
          </p:nvGraphicFramePr>
          <p:xfrm>
            <a:off x="5290" y="1296"/>
            <a:ext cx="449" cy="1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549" name="公式" r:id="rId6" imgW="418918" imgH="177723" progId="Equation.3">
                    <p:embed/>
                  </p:oleObj>
                </mc:Choice>
                <mc:Fallback>
                  <p:oleObj name="公式" r:id="rId6" imgW="418918" imgH="177723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90" y="1296"/>
                          <a:ext cx="449" cy="1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61" name="Object 10"/>
            <p:cNvGraphicFramePr>
              <a:graphicFrameLocks noChangeAspect="1"/>
            </p:cNvGraphicFramePr>
            <p:nvPr/>
          </p:nvGraphicFramePr>
          <p:xfrm>
            <a:off x="3072" y="912"/>
            <a:ext cx="240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550" name="公式" r:id="rId8" imgW="241091" imgH="177646" progId="Equation.3">
                    <p:embed/>
                  </p:oleObj>
                </mc:Choice>
                <mc:Fallback>
                  <p:oleObj name="公式" r:id="rId8" imgW="241091" imgH="177646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2" y="912"/>
                          <a:ext cx="240" cy="1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62" name="Object 11"/>
            <p:cNvGraphicFramePr>
              <a:graphicFrameLocks noChangeAspect="1"/>
            </p:cNvGraphicFramePr>
            <p:nvPr/>
          </p:nvGraphicFramePr>
          <p:xfrm>
            <a:off x="3120" y="672"/>
            <a:ext cx="13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551" name="公式" r:id="rId10" imgW="114151" imgH="164885" progId="Equation.3">
                    <p:embed/>
                  </p:oleObj>
                </mc:Choice>
                <mc:Fallback>
                  <p:oleObj name="公式" r:id="rId10" imgW="114151" imgH="164885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0" y="672"/>
                          <a:ext cx="132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63" name="Object 12"/>
            <p:cNvGraphicFramePr>
              <a:graphicFrameLocks noChangeAspect="1"/>
            </p:cNvGraphicFramePr>
            <p:nvPr/>
          </p:nvGraphicFramePr>
          <p:xfrm>
            <a:off x="3168" y="1248"/>
            <a:ext cx="13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552" name="公式" r:id="rId12" imgW="126725" imgH="177415" progId="Equation.3">
                    <p:embed/>
                  </p:oleObj>
                </mc:Choice>
                <mc:Fallback>
                  <p:oleObj name="公式" r:id="rId12" imgW="126725" imgH="177415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8" y="1248"/>
                          <a:ext cx="137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64" name="Object 13"/>
            <p:cNvGraphicFramePr>
              <a:graphicFrameLocks noChangeAspect="1"/>
            </p:cNvGraphicFramePr>
            <p:nvPr/>
          </p:nvGraphicFramePr>
          <p:xfrm>
            <a:off x="3504" y="1248"/>
            <a:ext cx="14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553" name="公式" r:id="rId14" imgW="126780" imgH="164814" progId="Equation.3">
                    <p:embed/>
                  </p:oleObj>
                </mc:Choice>
                <mc:Fallback>
                  <p:oleObj name="公式" r:id="rId14" imgW="126780" imgH="164814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4" y="1248"/>
                          <a:ext cx="147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65" name="Object 14"/>
            <p:cNvGraphicFramePr>
              <a:graphicFrameLocks noChangeAspect="1"/>
            </p:cNvGraphicFramePr>
            <p:nvPr/>
          </p:nvGraphicFramePr>
          <p:xfrm>
            <a:off x="3792" y="1241"/>
            <a:ext cx="147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554" name="公式" r:id="rId16" imgW="126725" imgH="177415" progId="Equation.3">
                    <p:embed/>
                  </p:oleObj>
                </mc:Choice>
                <mc:Fallback>
                  <p:oleObj name="公式" r:id="rId16" imgW="126725" imgH="177415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2" y="1241"/>
                          <a:ext cx="147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66" name="Object 15"/>
            <p:cNvGraphicFramePr>
              <a:graphicFrameLocks noChangeAspect="1"/>
            </p:cNvGraphicFramePr>
            <p:nvPr/>
          </p:nvGraphicFramePr>
          <p:xfrm>
            <a:off x="4176" y="1248"/>
            <a:ext cx="13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555" name="公式" r:id="rId18" imgW="126725" imgH="177415" progId="Equation.3">
                    <p:embed/>
                  </p:oleObj>
                </mc:Choice>
                <mc:Fallback>
                  <p:oleObj name="公式" r:id="rId18" imgW="126725" imgH="177415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6" y="1248"/>
                          <a:ext cx="137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67" name="Object 16"/>
            <p:cNvGraphicFramePr>
              <a:graphicFrameLocks noChangeAspect="1"/>
            </p:cNvGraphicFramePr>
            <p:nvPr/>
          </p:nvGraphicFramePr>
          <p:xfrm>
            <a:off x="4560" y="1248"/>
            <a:ext cx="192" cy="1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556" name="公式" r:id="rId20" imgW="190335" imgH="164957" progId="Equation.3">
                    <p:embed/>
                  </p:oleObj>
                </mc:Choice>
                <mc:Fallback>
                  <p:oleObj name="公式" r:id="rId20" imgW="190335" imgH="164957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0" y="1248"/>
                          <a:ext cx="192" cy="1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68" name="Object 17"/>
            <p:cNvGraphicFramePr>
              <a:graphicFrameLocks noChangeAspect="1"/>
            </p:cNvGraphicFramePr>
            <p:nvPr/>
          </p:nvGraphicFramePr>
          <p:xfrm>
            <a:off x="4902" y="1248"/>
            <a:ext cx="180" cy="1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557" name="公式" r:id="rId22" imgW="190335" imgH="164957" progId="Equation.3">
                    <p:embed/>
                  </p:oleObj>
                </mc:Choice>
                <mc:Fallback>
                  <p:oleObj name="公式" r:id="rId22" imgW="190335" imgH="164957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02" y="1248"/>
                          <a:ext cx="180" cy="1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69" name="Line 18"/>
            <p:cNvSpPr>
              <a:spLocks noChangeShapeType="1"/>
            </p:cNvSpPr>
            <p:nvPr/>
          </p:nvSpPr>
          <p:spPr bwMode="auto">
            <a:xfrm>
              <a:off x="4176" y="768"/>
              <a:ext cx="624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38970" name="Object 19"/>
            <p:cNvGraphicFramePr>
              <a:graphicFrameLocks noChangeAspect="1"/>
            </p:cNvGraphicFramePr>
            <p:nvPr/>
          </p:nvGraphicFramePr>
          <p:xfrm>
            <a:off x="4091" y="528"/>
            <a:ext cx="842" cy="2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558" name="公式" r:id="rId24" imgW="723272" imgH="177646" progId="Equation.3">
                    <p:embed/>
                  </p:oleObj>
                </mc:Choice>
                <mc:Fallback>
                  <p:oleObj name="公式" r:id="rId24" imgW="723272" imgH="177646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91" y="528"/>
                          <a:ext cx="842" cy="2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8915" name="Group 61"/>
          <p:cNvGrpSpPr>
            <a:grpSpLocks/>
          </p:cNvGrpSpPr>
          <p:nvPr/>
        </p:nvGrpSpPr>
        <p:grpSpPr bwMode="auto">
          <a:xfrm>
            <a:off x="111125" y="260350"/>
            <a:ext cx="4352925" cy="1200150"/>
            <a:chOff x="0" y="346"/>
            <a:chExt cx="2742" cy="756"/>
          </a:xfrm>
        </p:grpSpPr>
        <p:sp>
          <p:nvSpPr>
            <p:cNvPr id="38951" name="Text Box 21"/>
            <p:cNvSpPr txBox="1">
              <a:spLocks noChangeArrowheads="1"/>
            </p:cNvSpPr>
            <p:nvPr/>
          </p:nvSpPr>
          <p:spPr bwMode="auto">
            <a:xfrm>
              <a:off x="0" y="346"/>
              <a:ext cx="2742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3600"/>
                <a:t>（</a:t>
              </a:r>
              <a:r>
                <a:rPr lang="en-US" altLang="zh-CN" sz="3600"/>
                <a:t>3</a:t>
              </a:r>
              <a:r>
                <a:rPr lang="zh-CN" altLang="en-US" sz="3600"/>
                <a:t>）画              时波形曲线，</a:t>
              </a:r>
            </a:p>
            <a:p>
              <a:r>
                <a:rPr lang="zh-CN" altLang="en-US" sz="3600"/>
                <a:t>         此刻                处质点振</a:t>
              </a:r>
            </a:p>
            <a:p>
              <a:r>
                <a:rPr lang="zh-CN" altLang="en-US" sz="3600"/>
                <a:t>         动位移、速度、加速度？</a:t>
              </a:r>
            </a:p>
          </p:txBody>
        </p:sp>
        <p:graphicFrame>
          <p:nvGraphicFramePr>
            <p:cNvPr id="38952" name="Object 22"/>
            <p:cNvGraphicFramePr>
              <a:graphicFrameLocks noChangeAspect="1"/>
            </p:cNvGraphicFramePr>
            <p:nvPr/>
          </p:nvGraphicFramePr>
          <p:xfrm>
            <a:off x="710" y="397"/>
            <a:ext cx="799" cy="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559" name="Equation" r:id="rId26" imgW="466790" imgH="114210" progId="Equation.DSMT4">
                    <p:embed/>
                  </p:oleObj>
                </mc:Choice>
                <mc:Fallback>
                  <p:oleObj name="Equation" r:id="rId26" imgW="466790" imgH="114210" progId="Equation.DSMT4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0" y="397"/>
                          <a:ext cx="799" cy="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53" name="Object 23"/>
            <p:cNvGraphicFramePr>
              <a:graphicFrameLocks noChangeAspect="1"/>
            </p:cNvGraphicFramePr>
            <p:nvPr/>
          </p:nvGraphicFramePr>
          <p:xfrm>
            <a:off x="890" y="628"/>
            <a:ext cx="902" cy="2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560" name="Equation" r:id="rId28" imgW="504878" imgH="76140" progId="Equation.DSMT4">
                    <p:embed/>
                  </p:oleObj>
                </mc:Choice>
                <mc:Fallback>
                  <p:oleObj name="Equation" r:id="rId28" imgW="504878" imgH="76140" progId="Equation.DSMT4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90" y="628"/>
                          <a:ext cx="902" cy="2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23928" name="Object 24"/>
          <p:cNvGraphicFramePr>
            <a:graphicFrameLocks noChangeAspect="1"/>
          </p:cNvGraphicFramePr>
          <p:nvPr/>
        </p:nvGraphicFramePr>
        <p:xfrm>
          <a:off x="377825" y="2581275"/>
          <a:ext cx="3317875" cy="89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61" name="Equation" r:id="rId30" imgW="1924157" imgH="362070" progId="Equation.DSMT4">
                  <p:embed/>
                </p:oleObj>
              </mc:Choice>
              <mc:Fallback>
                <p:oleObj name="Equation" r:id="rId30" imgW="1924157" imgH="362070" progId="Equation.DSMT4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825" y="2581275"/>
                        <a:ext cx="3317875" cy="896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CC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929" name="Text Box 25"/>
          <p:cNvSpPr txBox="1">
            <a:spLocks noChangeArrowheads="1"/>
          </p:cNvSpPr>
          <p:nvPr/>
        </p:nvSpPr>
        <p:spPr bwMode="auto">
          <a:xfrm>
            <a:off x="487363" y="2097088"/>
            <a:ext cx="1225550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/>
              <a:t>位移</a:t>
            </a:r>
          </a:p>
        </p:txBody>
      </p:sp>
      <p:sp>
        <p:nvSpPr>
          <p:cNvPr id="123930" name="Text Box 26"/>
          <p:cNvSpPr txBox="1">
            <a:spLocks noChangeArrowheads="1"/>
          </p:cNvSpPr>
          <p:nvPr/>
        </p:nvSpPr>
        <p:spPr bwMode="auto">
          <a:xfrm>
            <a:off x="395288" y="3465513"/>
            <a:ext cx="1806575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/>
              <a:t>振动速度</a:t>
            </a:r>
          </a:p>
        </p:txBody>
      </p:sp>
      <p:graphicFrame>
        <p:nvGraphicFramePr>
          <p:cNvPr id="123931" name="Object 27"/>
          <p:cNvGraphicFramePr>
            <a:graphicFrameLocks noChangeAspect="1"/>
          </p:cNvGraphicFramePr>
          <p:nvPr/>
        </p:nvGraphicFramePr>
        <p:xfrm>
          <a:off x="303213" y="3951288"/>
          <a:ext cx="977900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62" name="Equation" r:id="rId32" imgW="352523" imgH="304830" progId="Equation.DSMT4">
                  <p:embed/>
                </p:oleObj>
              </mc:Choice>
              <mc:Fallback>
                <p:oleObj name="Equation" r:id="rId32" imgW="352523" imgH="30483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213" y="3951288"/>
                        <a:ext cx="977900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CC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932" name="Text Box 28"/>
          <p:cNvSpPr txBox="1">
            <a:spLocks noChangeArrowheads="1"/>
          </p:cNvSpPr>
          <p:nvPr/>
        </p:nvSpPr>
        <p:spPr bwMode="auto">
          <a:xfrm>
            <a:off x="395288" y="4905375"/>
            <a:ext cx="2386012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/>
              <a:t>振动加速度</a:t>
            </a:r>
          </a:p>
        </p:txBody>
      </p:sp>
      <p:graphicFrame>
        <p:nvGraphicFramePr>
          <p:cNvPr id="123933" name="Object 29"/>
          <p:cNvGraphicFramePr>
            <a:graphicFrameLocks noChangeAspect="1"/>
          </p:cNvGraphicFramePr>
          <p:nvPr/>
        </p:nvGraphicFramePr>
        <p:xfrm>
          <a:off x="479425" y="5427663"/>
          <a:ext cx="7881938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63" name="Equation" r:id="rId34" imgW="3352890" imgH="380970" progId="Equation.DSMT4">
                  <p:embed/>
                </p:oleObj>
              </mc:Choice>
              <mc:Fallback>
                <p:oleObj name="Equation" r:id="rId34" imgW="3352890" imgH="380970" progId="Equation.DSMT4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425" y="5427663"/>
                        <a:ext cx="7881938" cy="1133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CC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934" name="Object 30"/>
          <p:cNvGraphicFramePr>
            <a:graphicFrameLocks noChangeAspect="1"/>
          </p:cNvGraphicFramePr>
          <p:nvPr/>
        </p:nvGraphicFramePr>
        <p:xfrm>
          <a:off x="3616325" y="2581275"/>
          <a:ext cx="5265738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64" name="Equation" r:id="rId36" imgW="3029001" imgH="362070" progId="Equation.DSMT4">
                  <p:embed/>
                </p:oleObj>
              </mc:Choice>
              <mc:Fallback>
                <p:oleObj name="Equation" r:id="rId36" imgW="3029001" imgH="362070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6325" y="2581275"/>
                        <a:ext cx="5265738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CC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935" name="Object 31"/>
          <p:cNvGraphicFramePr>
            <a:graphicFrameLocks noChangeAspect="1"/>
          </p:cNvGraphicFramePr>
          <p:nvPr/>
        </p:nvGraphicFramePr>
        <p:xfrm>
          <a:off x="1196975" y="3956050"/>
          <a:ext cx="7854950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65" name="Equation" r:id="rId38" imgW="4695721" imgH="362070" progId="Equation.DSMT4">
                  <p:embed/>
                </p:oleObj>
              </mc:Choice>
              <mc:Fallback>
                <p:oleObj name="Equation" r:id="rId38" imgW="4695721" imgH="362070" progId="Equation.DSMT4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6975" y="3956050"/>
                        <a:ext cx="7854950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CC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4" name="Object 32"/>
          <p:cNvGraphicFramePr>
            <a:graphicFrameLocks noChangeAspect="1"/>
          </p:cNvGraphicFramePr>
          <p:nvPr/>
        </p:nvGraphicFramePr>
        <p:xfrm>
          <a:off x="6659563" y="225425"/>
          <a:ext cx="67945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66" name="公式" r:id="rId40" imgW="329914" imgH="177646" progId="Equation.3">
                  <p:embed/>
                </p:oleObj>
              </mc:Choice>
              <mc:Fallback>
                <p:oleObj name="公式" r:id="rId40" imgW="329914" imgH="177646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9563" y="225425"/>
                        <a:ext cx="679450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3992" name="Group 88"/>
          <p:cNvGrpSpPr>
            <a:grpSpLocks/>
          </p:cNvGrpSpPr>
          <p:nvPr/>
        </p:nvGrpSpPr>
        <p:grpSpPr bwMode="auto">
          <a:xfrm>
            <a:off x="4716463" y="296863"/>
            <a:ext cx="4427537" cy="2089150"/>
            <a:chOff x="2971" y="436"/>
            <a:chExt cx="2789" cy="1316"/>
          </a:xfrm>
        </p:grpSpPr>
        <p:sp>
          <p:nvSpPr>
            <p:cNvPr id="38926" name="Text Box 89"/>
            <p:cNvSpPr txBox="1">
              <a:spLocks noChangeArrowheads="1"/>
            </p:cNvSpPr>
            <p:nvPr/>
          </p:nvSpPr>
          <p:spPr bwMode="auto">
            <a:xfrm>
              <a:off x="2971" y="436"/>
              <a:ext cx="2789" cy="11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endParaRPr lang="en-US" altLang="zh-CN" sz="3200"/>
            </a:p>
            <a:p>
              <a:pPr>
                <a:spcBef>
                  <a:spcPct val="50000"/>
                </a:spcBef>
              </a:pPr>
              <a:endParaRPr lang="en-US" altLang="zh-CN" sz="3200"/>
            </a:p>
            <a:p>
              <a:pPr>
                <a:spcBef>
                  <a:spcPct val="50000"/>
                </a:spcBef>
              </a:pPr>
              <a:endParaRPr lang="en-US" altLang="zh-CN" sz="3200"/>
            </a:p>
            <a:p>
              <a:pPr>
                <a:spcBef>
                  <a:spcPct val="50000"/>
                </a:spcBef>
              </a:pPr>
              <a:endParaRPr lang="en-US" altLang="zh-CN" sz="3200"/>
            </a:p>
          </p:txBody>
        </p:sp>
        <p:pic>
          <p:nvPicPr>
            <p:cNvPr id="38927" name="Picture 90"/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0" y="777"/>
              <a:ext cx="2283" cy="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38928" name="Group 91"/>
            <p:cNvGrpSpPr>
              <a:grpSpLocks/>
            </p:cNvGrpSpPr>
            <p:nvPr/>
          </p:nvGrpSpPr>
          <p:grpSpPr bwMode="auto">
            <a:xfrm>
              <a:off x="3061" y="436"/>
              <a:ext cx="2699" cy="1316"/>
              <a:chOff x="3072" y="192"/>
              <a:chExt cx="2667" cy="1296"/>
            </a:xfrm>
          </p:grpSpPr>
          <p:sp>
            <p:nvSpPr>
              <p:cNvPr id="38935" name="Line 92"/>
              <p:cNvSpPr>
                <a:spLocks noChangeShapeType="1"/>
              </p:cNvSpPr>
              <p:nvPr/>
            </p:nvSpPr>
            <p:spPr bwMode="auto">
              <a:xfrm>
                <a:off x="3120" y="1008"/>
                <a:ext cx="24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936" name="Line 93"/>
              <p:cNvSpPr>
                <a:spLocks noChangeShapeType="1"/>
              </p:cNvSpPr>
              <p:nvPr/>
            </p:nvSpPr>
            <p:spPr bwMode="auto">
              <a:xfrm>
                <a:off x="3552" y="528"/>
                <a:ext cx="0" cy="5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937" name="Line 94"/>
              <p:cNvSpPr>
                <a:spLocks noChangeShapeType="1"/>
              </p:cNvSpPr>
              <p:nvPr/>
            </p:nvSpPr>
            <p:spPr bwMode="auto">
              <a:xfrm flipV="1">
                <a:off x="3312" y="288"/>
                <a:ext cx="0" cy="12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938" name="Line 95"/>
              <p:cNvSpPr>
                <a:spLocks noChangeShapeType="1"/>
              </p:cNvSpPr>
              <p:nvPr/>
            </p:nvSpPr>
            <p:spPr bwMode="auto">
              <a:xfrm flipH="1">
                <a:off x="3312" y="528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aphicFrame>
            <p:nvGraphicFramePr>
              <p:cNvPr id="38939" name="Object 96"/>
              <p:cNvGraphicFramePr>
                <a:graphicFrameLocks noChangeAspect="1"/>
              </p:cNvGraphicFramePr>
              <p:nvPr/>
            </p:nvGraphicFramePr>
            <p:xfrm>
              <a:off x="3373" y="192"/>
              <a:ext cx="453" cy="21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9567" name="公式" r:id="rId43" imgW="418918" imgH="203112" progId="Equation.3">
                      <p:embed/>
                    </p:oleObj>
                  </mc:Choice>
                  <mc:Fallback>
                    <p:oleObj name="公式" r:id="rId43" imgW="418918" imgH="203112" progId="Equation.3">
                      <p:embed/>
                      <p:pic>
                        <p:nvPicPr>
                          <p:cNvPr id="0" name="Object 9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73" y="192"/>
                            <a:ext cx="453" cy="21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8940" name="Object 97"/>
              <p:cNvGraphicFramePr>
                <a:graphicFrameLocks noChangeAspect="1"/>
              </p:cNvGraphicFramePr>
              <p:nvPr/>
            </p:nvGraphicFramePr>
            <p:xfrm>
              <a:off x="5290" y="1056"/>
              <a:ext cx="449" cy="18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9568" name="公式" r:id="rId45" imgW="418918" imgH="177723" progId="Equation.3">
                      <p:embed/>
                    </p:oleObj>
                  </mc:Choice>
                  <mc:Fallback>
                    <p:oleObj name="公式" r:id="rId45" imgW="418918" imgH="177723" progId="Equation.3">
                      <p:embed/>
                      <p:pic>
                        <p:nvPicPr>
                          <p:cNvPr id="0" name="Object 9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90" y="1056"/>
                            <a:ext cx="449" cy="18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8941" name="Object 98"/>
              <p:cNvGraphicFramePr>
                <a:graphicFrameLocks noChangeAspect="1"/>
              </p:cNvGraphicFramePr>
              <p:nvPr/>
            </p:nvGraphicFramePr>
            <p:xfrm>
              <a:off x="3072" y="672"/>
              <a:ext cx="240" cy="17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9569" name="公式" r:id="rId47" imgW="241091" imgH="177646" progId="Equation.3">
                      <p:embed/>
                    </p:oleObj>
                  </mc:Choice>
                  <mc:Fallback>
                    <p:oleObj name="公式" r:id="rId47" imgW="241091" imgH="177646" progId="Equation.3">
                      <p:embed/>
                      <p:pic>
                        <p:nvPicPr>
                          <p:cNvPr id="0" name="Object 9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72" y="672"/>
                            <a:ext cx="240" cy="17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8942" name="Object 99"/>
              <p:cNvGraphicFramePr>
                <a:graphicFrameLocks noChangeAspect="1"/>
              </p:cNvGraphicFramePr>
              <p:nvPr/>
            </p:nvGraphicFramePr>
            <p:xfrm>
              <a:off x="3120" y="432"/>
              <a:ext cx="132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9570" name="公式" r:id="rId49" imgW="114151" imgH="164885" progId="Equation.3">
                      <p:embed/>
                    </p:oleObj>
                  </mc:Choice>
                  <mc:Fallback>
                    <p:oleObj name="公式" r:id="rId49" imgW="114151" imgH="164885" progId="Equation.3">
                      <p:embed/>
                      <p:pic>
                        <p:nvPicPr>
                          <p:cNvPr id="0" name="Object 9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20" y="432"/>
                            <a:ext cx="132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8943" name="Object 100"/>
              <p:cNvGraphicFramePr>
                <a:graphicFrameLocks noChangeAspect="1"/>
              </p:cNvGraphicFramePr>
              <p:nvPr/>
            </p:nvGraphicFramePr>
            <p:xfrm>
              <a:off x="3168" y="1008"/>
              <a:ext cx="137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9571" name="公式" r:id="rId51" imgW="126725" imgH="177415" progId="Equation.3">
                      <p:embed/>
                    </p:oleObj>
                  </mc:Choice>
                  <mc:Fallback>
                    <p:oleObj name="公式" r:id="rId51" imgW="126725" imgH="177415" progId="Equation.3">
                      <p:embed/>
                      <p:pic>
                        <p:nvPicPr>
                          <p:cNvPr id="0" name="Object 10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68" y="1008"/>
                            <a:ext cx="137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8944" name="Object 101"/>
              <p:cNvGraphicFramePr>
                <a:graphicFrameLocks noChangeAspect="1"/>
              </p:cNvGraphicFramePr>
              <p:nvPr/>
            </p:nvGraphicFramePr>
            <p:xfrm>
              <a:off x="3504" y="1008"/>
              <a:ext cx="147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9572" name="公式" r:id="rId53" imgW="126780" imgH="164814" progId="Equation.3">
                      <p:embed/>
                    </p:oleObj>
                  </mc:Choice>
                  <mc:Fallback>
                    <p:oleObj name="公式" r:id="rId53" imgW="126780" imgH="164814" progId="Equation.3">
                      <p:embed/>
                      <p:pic>
                        <p:nvPicPr>
                          <p:cNvPr id="0" name="Object 10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04" y="1008"/>
                            <a:ext cx="147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8945" name="Object 102"/>
              <p:cNvGraphicFramePr>
                <a:graphicFrameLocks noChangeAspect="1"/>
              </p:cNvGraphicFramePr>
              <p:nvPr/>
            </p:nvGraphicFramePr>
            <p:xfrm>
              <a:off x="3792" y="1001"/>
              <a:ext cx="147" cy="20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9573" name="公式" r:id="rId55" imgW="126725" imgH="177415" progId="Equation.3">
                      <p:embed/>
                    </p:oleObj>
                  </mc:Choice>
                  <mc:Fallback>
                    <p:oleObj name="公式" r:id="rId55" imgW="126725" imgH="177415" progId="Equation.3">
                      <p:embed/>
                      <p:pic>
                        <p:nvPicPr>
                          <p:cNvPr id="0" name="Object 10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92" y="1001"/>
                            <a:ext cx="147" cy="20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8946" name="Object 103"/>
              <p:cNvGraphicFramePr>
                <a:graphicFrameLocks noChangeAspect="1"/>
              </p:cNvGraphicFramePr>
              <p:nvPr/>
            </p:nvGraphicFramePr>
            <p:xfrm>
              <a:off x="4176" y="1008"/>
              <a:ext cx="137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9574" name="公式" r:id="rId57" imgW="126725" imgH="177415" progId="Equation.3">
                      <p:embed/>
                    </p:oleObj>
                  </mc:Choice>
                  <mc:Fallback>
                    <p:oleObj name="公式" r:id="rId57" imgW="126725" imgH="177415" progId="Equation.3">
                      <p:embed/>
                      <p:pic>
                        <p:nvPicPr>
                          <p:cNvPr id="0" name="Object 10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76" y="1008"/>
                            <a:ext cx="137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8947" name="Object 104"/>
              <p:cNvGraphicFramePr>
                <a:graphicFrameLocks noChangeAspect="1"/>
              </p:cNvGraphicFramePr>
              <p:nvPr/>
            </p:nvGraphicFramePr>
            <p:xfrm>
              <a:off x="4560" y="1008"/>
              <a:ext cx="192" cy="16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9575" name="公式" r:id="rId59" imgW="190335" imgH="164957" progId="Equation.3">
                      <p:embed/>
                    </p:oleObj>
                  </mc:Choice>
                  <mc:Fallback>
                    <p:oleObj name="公式" r:id="rId59" imgW="190335" imgH="164957" progId="Equation.3">
                      <p:embed/>
                      <p:pic>
                        <p:nvPicPr>
                          <p:cNvPr id="0" name="Object 10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60" y="1008"/>
                            <a:ext cx="192" cy="16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8948" name="Object 105"/>
              <p:cNvGraphicFramePr>
                <a:graphicFrameLocks noChangeAspect="1"/>
              </p:cNvGraphicFramePr>
              <p:nvPr/>
            </p:nvGraphicFramePr>
            <p:xfrm>
              <a:off x="4902" y="1008"/>
              <a:ext cx="180" cy="15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9576" name="公式" r:id="rId61" imgW="190335" imgH="164957" progId="Equation.3">
                      <p:embed/>
                    </p:oleObj>
                  </mc:Choice>
                  <mc:Fallback>
                    <p:oleObj name="公式" r:id="rId61" imgW="190335" imgH="164957" progId="Equation.3">
                      <p:embed/>
                      <p:pic>
                        <p:nvPicPr>
                          <p:cNvPr id="0" name="Object 10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02" y="1008"/>
                            <a:ext cx="180" cy="15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8949" name="Line 106"/>
              <p:cNvSpPr>
                <a:spLocks noChangeShapeType="1"/>
              </p:cNvSpPr>
              <p:nvPr/>
            </p:nvSpPr>
            <p:spPr bwMode="auto">
              <a:xfrm>
                <a:off x="4176" y="528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aphicFrame>
            <p:nvGraphicFramePr>
              <p:cNvPr id="38950" name="Object 107"/>
              <p:cNvGraphicFramePr>
                <a:graphicFrameLocks noChangeAspect="1"/>
              </p:cNvGraphicFramePr>
              <p:nvPr/>
            </p:nvGraphicFramePr>
            <p:xfrm>
              <a:off x="4098" y="288"/>
              <a:ext cx="827" cy="2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9577" name="公式" r:id="rId63" imgW="710891" imgH="177723" progId="Equation.3">
                      <p:embed/>
                    </p:oleObj>
                  </mc:Choice>
                  <mc:Fallback>
                    <p:oleObj name="公式" r:id="rId63" imgW="710891" imgH="177723" progId="Equation.3">
                      <p:embed/>
                      <p:pic>
                        <p:nvPicPr>
                          <p:cNvPr id="0" name="Object 10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98" y="288"/>
                            <a:ext cx="827" cy="20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8929" name="Group 108"/>
            <p:cNvGrpSpPr>
              <a:grpSpLocks/>
            </p:cNvGrpSpPr>
            <p:nvPr/>
          </p:nvGrpSpPr>
          <p:grpSpPr bwMode="auto">
            <a:xfrm>
              <a:off x="4907" y="710"/>
              <a:ext cx="538" cy="408"/>
              <a:chOff x="4896" y="2478"/>
              <a:chExt cx="532" cy="402"/>
            </a:xfrm>
          </p:grpSpPr>
          <p:graphicFrame>
            <p:nvGraphicFramePr>
              <p:cNvPr id="38933" name="Object 109"/>
              <p:cNvGraphicFramePr>
                <a:graphicFrameLocks noChangeAspect="1"/>
              </p:cNvGraphicFramePr>
              <p:nvPr/>
            </p:nvGraphicFramePr>
            <p:xfrm>
              <a:off x="4992" y="2478"/>
              <a:ext cx="436" cy="37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9578" name="公式" r:id="rId65" imgW="469696" imgH="406224" progId="Equation.3">
                      <p:embed/>
                    </p:oleObj>
                  </mc:Choice>
                  <mc:Fallback>
                    <p:oleObj name="公式" r:id="rId65" imgW="469696" imgH="406224" progId="Equation.3">
                      <p:embed/>
                      <p:pic>
                        <p:nvPicPr>
                          <p:cNvPr id="0" name="Object 10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92" y="2478"/>
                            <a:ext cx="436" cy="37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8934" name="Line 110"/>
              <p:cNvSpPr>
                <a:spLocks noChangeShapeType="1"/>
              </p:cNvSpPr>
              <p:nvPr/>
            </p:nvSpPr>
            <p:spPr bwMode="auto">
              <a:xfrm flipV="1">
                <a:off x="4896" y="2736"/>
                <a:ext cx="192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8930" name="Group 111"/>
            <p:cNvGrpSpPr>
              <a:grpSpLocks/>
            </p:cNvGrpSpPr>
            <p:nvPr/>
          </p:nvGrpSpPr>
          <p:grpSpPr bwMode="auto">
            <a:xfrm>
              <a:off x="3741" y="826"/>
              <a:ext cx="437" cy="195"/>
              <a:chOff x="3792" y="2544"/>
              <a:chExt cx="432" cy="192"/>
            </a:xfrm>
          </p:grpSpPr>
          <p:graphicFrame>
            <p:nvGraphicFramePr>
              <p:cNvPr id="38931" name="Object 112"/>
              <p:cNvGraphicFramePr>
                <a:graphicFrameLocks noChangeAspect="1"/>
              </p:cNvGraphicFramePr>
              <p:nvPr/>
            </p:nvGraphicFramePr>
            <p:xfrm>
              <a:off x="3888" y="2544"/>
              <a:ext cx="336" cy="17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9579" name="公式" r:id="rId67" imgW="329914" imgH="177646" progId="Equation.3">
                      <p:embed/>
                    </p:oleObj>
                  </mc:Choice>
                  <mc:Fallback>
                    <p:oleObj name="公式" r:id="rId67" imgW="329914" imgH="177646" progId="Equation.3">
                      <p:embed/>
                      <p:pic>
                        <p:nvPicPr>
                          <p:cNvPr id="0" name="Object 1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88" y="2544"/>
                            <a:ext cx="336" cy="17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8932" name="Line 113"/>
              <p:cNvSpPr>
                <a:spLocks noChangeShapeType="1"/>
              </p:cNvSpPr>
              <p:nvPr/>
            </p:nvSpPr>
            <p:spPr bwMode="auto">
              <a:xfrm flipV="1">
                <a:off x="3792" y="2688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2560616"/>
              </p:ext>
            </p:extLst>
          </p:nvPr>
        </p:nvGraphicFramePr>
        <p:xfrm>
          <a:off x="822677" y="1488686"/>
          <a:ext cx="3600549" cy="8326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80" name="Equation" r:id="rId69" imgW="2031840" imgH="469800" progId="Equation.DSMT4">
                  <p:embed/>
                </p:oleObj>
              </mc:Choice>
              <mc:Fallback>
                <p:oleObj name="Equation" r:id="rId69" imgW="203184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0"/>
                      <a:stretch>
                        <a:fillRect/>
                      </a:stretch>
                    </p:blipFill>
                    <p:spPr>
                      <a:xfrm>
                        <a:off x="822677" y="1488686"/>
                        <a:ext cx="3600549" cy="8326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3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3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3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3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3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3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3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3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3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29" grpId="0"/>
      <p:bldP spid="123930" grpId="0"/>
      <p:bldP spid="12393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ChangeArrowheads="1"/>
          </p:cNvSpPr>
          <p:nvPr/>
        </p:nvSpPr>
        <p:spPr bwMode="auto">
          <a:xfrm>
            <a:off x="1187450" y="4087329"/>
            <a:ext cx="2016125" cy="865187"/>
          </a:xfrm>
          <a:prstGeom prst="rect">
            <a:avLst/>
          </a:prstGeom>
          <a:solidFill>
            <a:srgbClr val="FFCC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4000"/>
          </a:p>
        </p:txBody>
      </p:sp>
      <p:grpSp>
        <p:nvGrpSpPr>
          <p:cNvPr id="39939" name="Group 3"/>
          <p:cNvGrpSpPr>
            <a:grpSpLocks/>
          </p:cNvGrpSpPr>
          <p:nvPr/>
        </p:nvGrpSpPr>
        <p:grpSpPr bwMode="auto">
          <a:xfrm>
            <a:off x="4876800" y="457200"/>
            <a:ext cx="4244975" cy="2057400"/>
            <a:chOff x="3072" y="288"/>
            <a:chExt cx="2674" cy="1296"/>
          </a:xfrm>
        </p:grpSpPr>
        <p:pic>
          <p:nvPicPr>
            <p:cNvPr id="3997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624"/>
              <a:ext cx="2304" cy="9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9979" name="Line 5"/>
            <p:cNvSpPr>
              <a:spLocks noChangeShapeType="1"/>
            </p:cNvSpPr>
            <p:nvPr/>
          </p:nvSpPr>
          <p:spPr bwMode="auto">
            <a:xfrm>
              <a:off x="3120" y="1104"/>
              <a:ext cx="24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80" name="Line 6"/>
            <p:cNvSpPr>
              <a:spLocks noChangeShapeType="1"/>
            </p:cNvSpPr>
            <p:nvPr/>
          </p:nvSpPr>
          <p:spPr bwMode="auto">
            <a:xfrm>
              <a:off x="3552" y="624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81" name="Line 7"/>
            <p:cNvSpPr>
              <a:spLocks noChangeShapeType="1"/>
            </p:cNvSpPr>
            <p:nvPr/>
          </p:nvSpPr>
          <p:spPr bwMode="auto">
            <a:xfrm flipV="1">
              <a:off x="3312" y="384"/>
              <a:ext cx="0" cy="1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82" name="Line 8"/>
            <p:cNvSpPr>
              <a:spLocks noChangeShapeType="1"/>
            </p:cNvSpPr>
            <p:nvPr/>
          </p:nvSpPr>
          <p:spPr bwMode="auto">
            <a:xfrm flipH="1">
              <a:off x="3312" y="624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39983" name="Object 9"/>
            <p:cNvGraphicFramePr>
              <a:graphicFrameLocks noChangeAspect="1"/>
            </p:cNvGraphicFramePr>
            <p:nvPr/>
          </p:nvGraphicFramePr>
          <p:xfrm>
            <a:off x="3367" y="288"/>
            <a:ext cx="466" cy="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35" name="公式" r:id="rId4" imgW="431613" imgH="203112" progId="Equation.3">
                    <p:embed/>
                  </p:oleObj>
                </mc:Choice>
                <mc:Fallback>
                  <p:oleObj name="公式" r:id="rId4" imgW="431613" imgH="203112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7" y="288"/>
                          <a:ext cx="466" cy="2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84" name="Object 10"/>
            <p:cNvGraphicFramePr>
              <a:graphicFrameLocks noChangeAspect="1"/>
            </p:cNvGraphicFramePr>
            <p:nvPr/>
          </p:nvGraphicFramePr>
          <p:xfrm>
            <a:off x="5283" y="1152"/>
            <a:ext cx="463" cy="1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36" name="公式" r:id="rId6" imgW="431425" imgH="177646" progId="Equation.3">
                    <p:embed/>
                  </p:oleObj>
                </mc:Choice>
                <mc:Fallback>
                  <p:oleObj name="公式" r:id="rId6" imgW="431425" imgH="177646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3" y="1152"/>
                          <a:ext cx="463" cy="1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85" name="Object 11"/>
            <p:cNvGraphicFramePr>
              <a:graphicFrameLocks noChangeAspect="1"/>
            </p:cNvGraphicFramePr>
            <p:nvPr/>
          </p:nvGraphicFramePr>
          <p:xfrm>
            <a:off x="3072" y="768"/>
            <a:ext cx="240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37" name="公式" r:id="rId8" imgW="241091" imgH="177646" progId="Equation.3">
                    <p:embed/>
                  </p:oleObj>
                </mc:Choice>
                <mc:Fallback>
                  <p:oleObj name="公式" r:id="rId8" imgW="241091" imgH="177646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2" y="768"/>
                          <a:ext cx="240" cy="1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86" name="Object 12"/>
            <p:cNvGraphicFramePr>
              <a:graphicFrameLocks noChangeAspect="1"/>
            </p:cNvGraphicFramePr>
            <p:nvPr/>
          </p:nvGraphicFramePr>
          <p:xfrm>
            <a:off x="3120" y="528"/>
            <a:ext cx="13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38" name="公式" r:id="rId10" imgW="114151" imgH="164885" progId="Equation.3">
                    <p:embed/>
                  </p:oleObj>
                </mc:Choice>
                <mc:Fallback>
                  <p:oleObj name="公式" r:id="rId10" imgW="114151" imgH="164885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0" y="528"/>
                          <a:ext cx="132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87" name="Object 13"/>
            <p:cNvGraphicFramePr>
              <a:graphicFrameLocks noChangeAspect="1"/>
            </p:cNvGraphicFramePr>
            <p:nvPr/>
          </p:nvGraphicFramePr>
          <p:xfrm>
            <a:off x="3168" y="1104"/>
            <a:ext cx="13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39" name="公式" r:id="rId12" imgW="126725" imgH="177415" progId="Equation.3">
                    <p:embed/>
                  </p:oleObj>
                </mc:Choice>
                <mc:Fallback>
                  <p:oleObj name="公式" r:id="rId12" imgW="126725" imgH="177415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8" y="1104"/>
                          <a:ext cx="137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88" name="Object 14"/>
            <p:cNvGraphicFramePr>
              <a:graphicFrameLocks noChangeAspect="1"/>
            </p:cNvGraphicFramePr>
            <p:nvPr/>
          </p:nvGraphicFramePr>
          <p:xfrm>
            <a:off x="3504" y="1104"/>
            <a:ext cx="14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40" name="公式" r:id="rId14" imgW="126780" imgH="164814" progId="Equation.3">
                    <p:embed/>
                  </p:oleObj>
                </mc:Choice>
                <mc:Fallback>
                  <p:oleObj name="公式" r:id="rId14" imgW="126780" imgH="164814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4" y="1104"/>
                          <a:ext cx="147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89" name="Object 15"/>
            <p:cNvGraphicFramePr>
              <a:graphicFrameLocks noChangeAspect="1"/>
            </p:cNvGraphicFramePr>
            <p:nvPr/>
          </p:nvGraphicFramePr>
          <p:xfrm>
            <a:off x="3792" y="1097"/>
            <a:ext cx="147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41" name="公式" r:id="rId16" imgW="126725" imgH="177415" progId="Equation.3">
                    <p:embed/>
                  </p:oleObj>
                </mc:Choice>
                <mc:Fallback>
                  <p:oleObj name="公式" r:id="rId16" imgW="126725" imgH="177415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2" y="1097"/>
                          <a:ext cx="147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90" name="Object 16"/>
            <p:cNvGraphicFramePr>
              <a:graphicFrameLocks noChangeAspect="1"/>
            </p:cNvGraphicFramePr>
            <p:nvPr/>
          </p:nvGraphicFramePr>
          <p:xfrm>
            <a:off x="4176" y="1104"/>
            <a:ext cx="13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42" name="公式" r:id="rId18" imgW="126725" imgH="177415" progId="Equation.3">
                    <p:embed/>
                  </p:oleObj>
                </mc:Choice>
                <mc:Fallback>
                  <p:oleObj name="公式" r:id="rId18" imgW="126725" imgH="177415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6" y="1104"/>
                          <a:ext cx="137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91" name="Object 17"/>
            <p:cNvGraphicFramePr>
              <a:graphicFrameLocks noChangeAspect="1"/>
            </p:cNvGraphicFramePr>
            <p:nvPr/>
          </p:nvGraphicFramePr>
          <p:xfrm>
            <a:off x="4560" y="1104"/>
            <a:ext cx="192" cy="1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43" name="公式" r:id="rId20" imgW="190335" imgH="164957" progId="Equation.3">
                    <p:embed/>
                  </p:oleObj>
                </mc:Choice>
                <mc:Fallback>
                  <p:oleObj name="公式" r:id="rId20" imgW="190335" imgH="164957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0" y="1104"/>
                          <a:ext cx="192" cy="1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92" name="Object 18"/>
            <p:cNvGraphicFramePr>
              <a:graphicFrameLocks noChangeAspect="1"/>
            </p:cNvGraphicFramePr>
            <p:nvPr/>
          </p:nvGraphicFramePr>
          <p:xfrm>
            <a:off x="4902" y="1104"/>
            <a:ext cx="180" cy="1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44" name="公式" r:id="rId22" imgW="190335" imgH="164957" progId="Equation.3">
                    <p:embed/>
                  </p:oleObj>
                </mc:Choice>
                <mc:Fallback>
                  <p:oleObj name="公式" r:id="rId22" imgW="190335" imgH="164957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02" y="1104"/>
                          <a:ext cx="180" cy="1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993" name="Line 19"/>
            <p:cNvSpPr>
              <a:spLocks noChangeShapeType="1"/>
            </p:cNvSpPr>
            <p:nvPr/>
          </p:nvSpPr>
          <p:spPr bwMode="auto">
            <a:xfrm>
              <a:off x="4416" y="528"/>
              <a:ext cx="624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39994" name="Object 20"/>
            <p:cNvGraphicFramePr>
              <a:graphicFrameLocks noChangeAspect="1"/>
            </p:cNvGraphicFramePr>
            <p:nvPr/>
          </p:nvGraphicFramePr>
          <p:xfrm>
            <a:off x="4275" y="288"/>
            <a:ext cx="857" cy="2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45" name="公式" r:id="rId24" imgW="736280" imgH="177723" progId="Equation.3">
                    <p:embed/>
                  </p:oleObj>
                </mc:Choice>
                <mc:Fallback>
                  <p:oleObj name="公式" r:id="rId24" imgW="736280" imgH="177723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5" y="288"/>
                          <a:ext cx="857" cy="2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9940" name="Text Box 22"/>
          <p:cNvSpPr txBox="1">
            <a:spLocks noChangeArrowheads="1"/>
          </p:cNvSpPr>
          <p:nvPr/>
        </p:nvSpPr>
        <p:spPr bwMode="auto">
          <a:xfrm>
            <a:off x="179388" y="765175"/>
            <a:ext cx="5040312" cy="912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/>
              <a:t>（</a:t>
            </a:r>
            <a:r>
              <a:rPr lang="en-US" altLang="zh-CN" sz="4000"/>
              <a:t>4</a:t>
            </a:r>
            <a:r>
              <a:rPr lang="zh-CN" altLang="en-US" sz="4000"/>
              <a:t>）若右图为 </a:t>
            </a:r>
            <a:r>
              <a:rPr lang="en-US" altLang="zh-CN" sz="4000" i="1">
                <a:solidFill>
                  <a:srgbClr val="0000FF"/>
                </a:solidFill>
              </a:rPr>
              <a:t>t </a:t>
            </a:r>
            <a:r>
              <a:rPr lang="en-US" altLang="zh-CN" sz="4000">
                <a:solidFill>
                  <a:srgbClr val="0000FF"/>
                </a:solidFill>
              </a:rPr>
              <a:t>= 0.2 s</a:t>
            </a:r>
            <a:r>
              <a:rPr lang="en-US" altLang="zh-CN" sz="4000"/>
              <a:t> </a:t>
            </a:r>
            <a:r>
              <a:rPr lang="zh-CN" altLang="en-US" sz="4000"/>
              <a:t>波形，     波函数如何？</a:t>
            </a:r>
          </a:p>
        </p:txBody>
      </p:sp>
      <p:graphicFrame>
        <p:nvGraphicFramePr>
          <p:cNvPr id="124952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9958348"/>
              </p:ext>
            </p:extLst>
          </p:nvPr>
        </p:nvGraphicFramePr>
        <p:xfrm>
          <a:off x="1187450" y="4087329"/>
          <a:ext cx="1981200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46" name="公式" r:id="rId26" imgW="619145" imgH="266760" progId="Equation.3">
                  <p:embed/>
                </p:oleObj>
              </mc:Choice>
              <mc:Fallback>
                <p:oleObj name="公式" r:id="rId26" imgW="619145" imgH="26676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4087329"/>
                        <a:ext cx="1981200" cy="908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53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6541615"/>
              </p:ext>
            </p:extLst>
          </p:nvPr>
        </p:nvGraphicFramePr>
        <p:xfrm>
          <a:off x="1185800" y="3110284"/>
          <a:ext cx="1960563" cy="96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47" name="Equation" r:id="rId28" imgW="733411" imgH="304830" progId="Equation.DSMT4">
                  <p:embed/>
                </p:oleObj>
              </mc:Choice>
              <mc:Fallback>
                <p:oleObj name="Equation" r:id="rId28" imgW="733411" imgH="304830" progId="Equation.DSMT4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5800" y="3110284"/>
                        <a:ext cx="1960563" cy="966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54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7895818"/>
              </p:ext>
            </p:extLst>
          </p:nvPr>
        </p:nvGraphicFramePr>
        <p:xfrm>
          <a:off x="3644900" y="4069866"/>
          <a:ext cx="2166938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48" name="Equation" r:id="rId30" imgW="876311" imgH="304830" progId="Equation.DSMT4">
                  <p:embed/>
                </p:oleObj>
              </mc:Choice>
              <mc:Fallback>
                <p:oleObj name="Equation" r:id="rId30" imgW="876311" imgH="304830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4900" y="4069866"/>
                        <a:ext cx="2166938" cy="92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4955" name="Group 27"/>
          <p:cNvGrpSpPr>
            <a:grpSpLocks/>
          </p:cNvGrpSpPr>
          <p:nvPr/>
        </p:nvGrpSpPr>
        <p:grpSpPr bwMode="auto">
          <a:xfrm>
            <a:off x="6300788" y="4231791"/>
            <a:ext cx="1447800" cy="685800"/>
            <a:chOff x="4368" y="1920"/>
            <a:chExt cx="912" cy="432"/>
          </a:xfrm>
        </p:grpSpPr>
        <p:sp>
          <p:nvSpPr>
            <p:cNvPr id="39976" name="Rectangle 28"/>
            <p:cNvSpPr>
              <a:spLocks noChangeArrowheads="1"/>
            </p:cNvSpPr>
            <p:nvPr/>
          </p:nvSpPr>
          <p:spPr bwMode="auto">
            <a:xfrm>
              <a:off x="4368" y="1920"/>
              <a:ext cx="912" cy="432"/>
            </a:xfrm>
            <a:prstGeom prst="rect">
              <a:avLst/>
            </a:prstGeom>
            <a:solidFill>
              <a:srgbClr val="FFCC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4000"/>
            </a:p>
          </p:txBody>
        </p:sp>
        <p:graphicFrame>
          <p:nvGraphicFramePr>
            <p:cNvPr id="39977" name="Object 29"/>
            <p:cNvGraphicFramePr>
              <a:graphicFrameLocks noChangeAspect="1"/>
            </p:cNvGraphicFramePr>
            <p:nvPr/>
          </p:nvGraphicFramePr>
          <p:xfrm>
            <a:off x="4521" y="1968"/>
            <a:ext cx="653" cy="3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49" name="公式" r:id="rId32" imgW="285801" imgH="85860" progId="Equation.3">
                    <p:embed/>
                  </p:oleObj>
                </mc:Choice>
                <mc:Fallback>
                  <p:oleObj name="公式" r:id="rId32" imgW="285801" imgH="85860" progId="Equation.3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21" y="1968"/>
                          <a:ext cx="653" cy="3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24958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6923475"/>
              </p:ext>
            </p:extLst>
          </p:nvPr>
        </p:nvGraphicFramePr>
        <p:xfrm>
          <a:off x="1150938" y="5243029"/>
          <a:ext cx="2738437" cy="97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50" name="Equation" r:id="rId34" imgW="1162112" imgH="342900" progId="Equation.DSMT4">
                  <p:embed/>
                </p:oleObj>
              </mc:Choice>
              <mc:Fallback>
                <p:oleObj name="Equation" r:id="rId34" imgW="1162112" imgH="342900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938" y="5243029"/>
                        <a:ext cx="2738437" cy="976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59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5144330"/>
              </p:ext>
            </p:extLst>
          </p:nvPr>
        </p:nvGraphicFramePr>
        <p:xfrm>
          <a:off x="4235450" y="5236679"/>
          <a:ext cx="4275138" cy="1036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51" name="Equation" r:id="rId36" imgW="1676445" imgH="362070" progId="Equation.DSMT4">
                  <p:embed/>
                </p:oleObj>
              </mc:Choice>
              <mc:Fallback>
                <p:oleObj name="Equation" r:id="rId36" imgW="1676445" imgH="362070" progId="Equation.DSMT4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5450" y="5236679"/>
                        <a:ext cx="4275138" cy="1036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960" name="Line 32"/>
          <p:cNvSpPr>
            <a:spLocks noChangeShapeType="1"/>
          </p:cNvSpPr>
          <p:nvPr/>
        </p:nvSpPr>
        <p:spPr bwMode="auto">
          <a:xfrm>
            <a:off x="3203575" y="4592154"/>
            <a:ext cx="4572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961" name="Line 33"/>
          <p:cNvSpPr>
            <a:spLocks noChangeShapeType="1"/>
          </p:cNvSpPr>
          <p:nvPr/>
        </p:nvSpPr>
        <p:spPr bwMode="auto">
          <a:xfrm>
            <a:off x="5867400" y="4592154"/>
            <a:ext cx="4572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962" name="Line 34"/>
          <p:cNvSpPr>
            <a:spLocks noChangeShapeType="1"/>
          </p:cNvSpPr>
          <p:nvPr/>
        </p:nvSpPr>
        <p:spPr bwMode="auto">
          <a:xfrm>
            <a:off x="3851275" y="5763729"/>
            <a:ext cx="4572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963" name="Text Box 35"/>
          <p:cNvSpPr txBox="1">
            <a:spLocks noChangeArrowheads="1"/>
          </p:cNvSpPr>
          <p:nvPr/>
        </p:nvSpPr>
        <p:spPr bwMode="auto">
          <a:xfrm>
            <a:off x="3325750" y="3356992"/>
            <a:ext cx="113823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/>
              <a:t>波形</a:t>
            </a:r>
            <a:endParaRPr lang="zh-CN" altLang="en-US" sz="4000" dirty="0"/>
          </a:p>
        </p:txBody>
      </p:sp>
      <p:grpSp>
        <p:nvGrpSpPr>
          <p:cNvPr id="124990" name="Group 62"/>
          <p:cNvGrpSpPr>
            <a:grpSpLocks/>
          </p:cNvGrpSpPr>
          <p:nvPr/>
        </p:nvGrpSpPr>
        <p:grpSpPr bwMode="auto">
          <a:xfrm>
            <a:off x="4787900" y="404813"/>
            <a:ext cx="4356100" cy="2160587"/>
            <a:chOff x="3061" y="300"/>
            <a:chExt cx="2699" cy="1296"/>
          </a:xfrm>
        </p:grpSpPr>
        <p:sp>
          <p:nvSpPr>
            <p:cNvPr id="39953" name="Text Box 63"/>
            <p:cNvSpPr txBox="1">
              <a:spLocks noChangeArrowheads="1"/>
            </p:cNvSpPr>
            <p:nvPr/>
          </p:nvSpPr>
          <p:spPr bwMode="auto">
            <a:xfrm>
              <a:off x="3061" y="346"/>
              <a:ext cx="2699" cy="1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sz="3600"/>
            </a:p>
            <a:p>
              <a:endParaRPr lang="en-US" altLang="zh-CN" sz="3600"/>
            </a:p>
            <a:p>
              <a:endParaRPr lang="en-US" altLang="zh-CN" sz="3600"/>
            </a:p>
            <a:p>
              <a:endParaRPr lang="en-US" altLang="zh-CN" sz="3600"/>
            </a:p>
            <a:p>
              <a:endParaRPr lang="en-US" altLang="zh-CN" sz="3600"/>
            </a:p>
          </p:txBody>
        </p:sp>
        <p:grpSp>
          <p:nvGrpSpPr>
            <p:cNvPr id="39954" name="Group 64"/>
            <p:cNvGrpSpPr>
              <a:grpSpLocks/>
            </p:cNvGrpSpPr>
            <p:nvPr/>
          </p:nvGrpSpPr>
          <p:grpSpPr bwMode="auto">
            <a:xfrm>
              <a:off x="3086" y="300"/>
              <a:ext cx="2674" cy="1296"/>
              <a:chOff x="2784" y="2064"/>
              <a:chExt cx="2674" cy="1296"/>
            </a:xfrm>
          </p:grpSpPr>
          <p:pic>
            <p:nvPicPr>
              <p:cNvPr id="39955" name="Picture 65"/>
              <p:cNvPicPr>
                <a:picLocks noChangeAspect="1" noChangeArrowheads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2" y="2400"/>
                <a:ext cx="2304" cy="9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9956" name="Line 66"/>
              <p:cNvSpPr>
                <a:spLocks noChangeShapeType="1"/>
              </p:cNvSpPr>
              <p:nvPr/>
            </p:nvSpPr>
            <p:spPr bwMode="auto">
              <a:xfrm>
                <a:off x="2832" y="2880"/>
                <a:ext cx="24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57" name="Line 67"/>
              <p:cNvSpPr>
                <a:spLocks noChangeShapeType="1"/>
              </p:cNvSpPr>
              <p:nvPr/>
            </p:nvSpPr>
            <p:spPr bwMode="auto">
              <a:xfrm>
                <a:off x="3264" y="2400"/>
                <a:ext cx="0" cy="5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58" name="Line 68"/>
              <p:cNvSpPr>
                <a:spLocks noChangeShapeType="1"/>
              </p:cNvSpPr>
              <p:nvPr/>
            </p:nvSpPr>
            <p:spPr bwMode="auto">
              <a:xfrm flipV="1">
                <a:off x="3024" y="2160"/>
                <a:ext cx="0" cy="12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59" name="Line 69"/>
              <p:cNvSpPr>
                <a:spLocks noChangeShapeType="1"/>
              </p:cNvSpPr>
              <p:nvPr/>
            </p:nvSpPr>
            <p:spPr bwMode="auto">
              <a:xfrm flipH="1">
                <a:off x="3024" y="2400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aphicFrame>
            <p:nvGraphicFramePr>
              <p:cNvPr id="39960" name="Object 70"/>
              <p:cNvGraphicFramePr>
                <a:graphicFrameLocks noChangeAspect="1"/>
              </p:cNvGraphicFramePr>
              <p:nvPr/>
            </p:nvGraphicFramePr>
            <p:xfrm>
              <a:off x="3079" y="2064"/>
              <a:ext cx="466" cy="21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0552" name="公式" r:id="rId39" imgW="431613" imgH="203112" progId="Equation.3">
                      <p:embed/>
                    </p:oleObj>
                  </mc:Choice>
                  <mc:Fallback>
                    <p:oleObj name="公式" r:id="rId39" imgW="431613" imgH="203112" progId="Equation.3">
                      <p:embed/>
                      <p:pic>
                        <p:nvPicPr>
                          <p:cNvPr id="0" name="Object 7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79" y="2064"/>
                            <a:ext cx="466" cy="21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9961" name="Object 71"/>
              <p:cNvGraphicFramePr>
                <a:graphicFrameLocks noChangeAspect="1"/>
              </p:cNvGraphicFramePr>
              <p:nvPr/>
            </p:nvGraphicFramePr>
            <p:xfrm>
              <a:off x="4995" y="2928"/>
              <a:ext cx="463" cy="18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0553" name="公式" r:id="rId41" imgW="431425" imgH="177646" progId="Equation.3">
                      <p:embed/>
                    </p:oleObj>
                  </mc:Choice>
                  <mc:Fallback>
                    <p:oleObj name="公式" r:id="rId41" imgW="431425" imgH="177646" progId="Equation.3">
                      <p:embed/>
                      <p:pic>
                        <p:nvPicPr>
                          <p:cNvPr id="0" name="Object 7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95" y="2928"/>
                            <a:ext cx="463" cy="18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9962" name="Object 72"/>
              <p:cNvGraphicFramePr>
                <a:graphicFrameLocks noChangeAspect="1"/>
              </p:cNvGraphicFramePr>
              <p:nvPr/>
            </p:nvGraphicFramePr>
            <p:xfrm>
              <a:off x="2784" y="2544"/>
              <a:ext cx="240" cy="17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0554" name="公式" r:id="rId43" imgW="241091" imgH="177646" progId="Equation.3">
                      <p:embed/>
                    </p:oleObj>
                  </mc:Choice>
                  <mc:Fallback>
                    <p:oleObj name="公式" r:id="rId43" imgW="241091" imgH="177646" progId="Equation.3">
                      <p:embed/>
                      <p:pic>
                        <p:nvPicPr>
                          <p:cNvPr id="0" name="Object 7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84" y="2544"/>
                            <a:ext cx="240" cy="17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9963" name="Object 73"/>
              <p:cNvGraphicFramePr>
                <a:graphicFrameLocks noChangeAspect="1"/>
              </p:cNvGraphicFramePr>
              <p:nvPr/>
            </p:nvGraphicFramePr>
            <p:xfrm>
              <a:off x="2832" y="2304"/>
              <a:ext cx="132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0555" name="公式" r:id="rId45" imgW="114151" imgH="164885" progId="Equation.3">
                      <p:embed/>
                    </p:oleObj>
                  </mc:Choice>
                  <mc:Fallback>
                    <p:oleObj name="公式" r:id="rId45" imgW="114151" imgH="164885" progId="Equation.3">
                      <p:embed/>
                      <p:pic>
                        <p:nvPicPr>
                          <p:cNvPr id="0" name="Object 7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32" y="2304"/>
                            <a:ext cx="132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9964" name="Object 74"/>
              <p:cNvGraphicFramePr>
                <a:graphicFrameLocks noChangeAspect="1"/>
              </p:cNvGraphicFramePr>
              <p:nvPr/>
            </p:nvGraphicFramePr>
            <p:xfrm>
              <a:off x="2880" y="2880"/>
              <a:ext cx="137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0556" name="公式" r:id="rId47" imgW="126725" imgH="177415" progId="Equation.3">
                      <p:embed/>
                    </p:oleObj>
                  </mc:Choice>
                  <mc:Fallback>
                    <p:oleObj name="公式" r:id="rId47" imgW="126725" imgH="177415" progId="Equation.3">
                      <p:embed/>
                      <p:pic>
                        <p:nvPicPr>
                          <p:cNvPr id="0" name="Object 7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80" y="2880"/>
                            <a:ext cx="137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9965" name="Object 75"/>
              <p:cNvGraphicFramePr>
                <a:graphicFrameLocks noChangeAspect="1"/>
              </p:cNvGraphicFramePr>
              <p:nvPr/>
            </p:nvGraphicFramePr>
            <p:xfrm>
              <a:off x="3216" y="2880"/>
              <a:ext cx="147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0557" name="公式" r:id="rId49" imgW="126780" imgH="164814" progId="Equation.3">
                      <p:embed/>
                    </p:oleObj>
                  </mc:Choice>
                  <mc:Fallback>
                    <p:oleObj name="公式" r:id="rId49" imgW="126780" imgH="164814" progId="Equation.3">
                      <p:embed/>
                      <p:pic>
                        <p:nvPicPr>
                          <p:cNvPr id="0" name="Object 7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16" y="2880"/>
                            <a:ext cx="147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9966" name="Object 76"/>
              <p:cNvGraphicFramePr>
                <a:graphicFrameLocks noChangeAspect="1"/>
              </p:cNvGraphicFramePr>
              <p:nvPr/>
            </p:nvGraphicFramePr>
            <p:xfrm>
              <a:off x="3504" y="2873"/>
              <a:ext cx="147" cy="20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0558" name="公式" r:id="rId51" imgW="126725" imgH="177415" progId="Equation.3">
                      <p:embed/>
                    </p:oleObj>
                  </mc:Choice>
                  <mc:Fallback>
                    <p:oleObj name="公式" r:id="rId51" imgW="126725" imgH="177415" progId="Equation.3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04" y="2873"/>
                            <a:ext cx="147" cy="20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9967" name="Object 77"/>
              <p:cNvGraphicFramePr>
                <a:graphicFrameLocks noChangeAspect="1"/>
              </p:cNvGraphicFramePr>
              <p:nvPr/>
            </p:nvGraphicFramePr>
            <p:xfrm>
              <a:off x="3888" y="2880"/>
              <a:ext cx="137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0559" name="公式" r:id="rId53" imgW="126725" imgH="177415" progId="Equation.3">
                      <p:embed/>
                    </p:oleObj>
                  </mc:Choice>
                  <mc:Fallback>
                    <p:oleObj name="公式" r:id="rId53" imgW="126725" imgH="177415" progId="Equation.3">
                      <p:embed/>
                      <p:pic>
                        <p:nvPicPr>
                          <p:cNvPr id="0" name="Object 7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88" y="2880"/>
                            <a:ext cx="137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9968" name="Object 78"/>
              <p:cNvGraphicFramePr>
                <a:graphicFrameLocks noChangeAspect="1"/>
              </p:cNvGraphicFramePr>
              <p:nvPr/>
            </p:nvGraphicFramePr>
            <p:xfrm>
              <a:off x="4272" y="2880"/>
              <a:ext cx="192" cy="16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0560" name="公式" r:id="rId55" imgW="190335" imgH="164957" progId="Equation.3">
                      <p:embed/>
                    </p:oleObj>
                  </mc:Choice>
                  <mc:Fallback>
                    <p:oleObj name="公式" r:id="rId55" imgW="190335" imgH="164957" progId="Equation.3">
                      <p:embed/>
                      <p:pic>
                        <p:nvPicPr>
                          <p:cNvPr id="0" name="Object 7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72" y="2880"/>
                            <a:ext cx="192" cy="16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9969" name="Object 79"/>
              <p:cNvGraphicFramePr>
                <a:graphicFrameLocks noChangeAspect="1"/>
              </p:cNvGraphicFramePr>
              <p:nvPr/>
            </p:nvGraphicFramePr>
            <p:xfrm>
              <a:off x="4614" y="2880"/>
              <a:ext cx="180" cy="15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0561" name="公式" r:id="rId57" imgW="190335" imgH="164957" progId="Equation.3">
                      <p:embed/>
                    </p:oleObj>
                  </mc:Choice>
                  <mc:Fallback>
                    <p:oleObj name="公式" r:id="rId57" imgW="190335" imgH="164957" progId="Equation.3">
                      <p:embed/>
                      <p:pic>
                        <p:nvPicPr>
                          <p:cNvPr id="0" name="Object 7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14" y="2880"/>
                            <a:ext cx="180" cy="15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9970" name="Line 80"/>
              <p:cNvSpPr>
                <a:spLocks noChangeShapeType="1"/>
              </p:cNvSpPr>
              <p:nvPr/>
            </p:nvSpPr>
            <p:spPr bwMode="auto">
              <a:xfrm>
                <a:off x="4128" y="2304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aphicFrame>
            <p:nvGraphicFramePr>
              <p:cNvPr id="39971" name="Object 81"/>
              <p:cNvGraphicFramePr>
                <a:graphicFrameLocks noChangeAspect="1"/>
              </p:cNvGraphicFramePr>
              <p:nvPr/>
            </p:nvGraphicFramePr>
            <p:xfrm>
              <a:off x="3987" y="2064"/>
              <a:ext cx="857" cy="2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0562" name="公式" r:id="rId59" imgW="736280" imgH="177723" progId="Equation.3">
                      <p:embed/>
                    </p:oleObj>
                  </mc:Choice>
                  <mc:Fallback>
                    <p:oleObj name="公式" r:id="rId59" imgW="736280" imgH="177723" progId="Equation.3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87" y="2064"/>
                            <a:ext cx="857" cy="20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9972" name="Object 82"/>
              <p:cNvGraphicFramePr>
                <a:graphicFrameLocks noChangeAspect="1"/>
              </p:cNvGraphicFramePr>
              <p:nvPr/>
            </p:nvGraphicFramePr>
            <p:xfrm>
              <a:off x="3648" y="2544"/>
              <a:ext cx="384" cy="2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0563" name="公式" r:id="rId61" imgW="329914" imgH="177646" progId="Equation.3">
                      <p:embed/>
                    </p:oleObj>
                  </mc:Choice>
                  <mc:Fallback>
                    <p:oleObj name="公式" r:id="rId61" imgW="329914" imgH="177646" progId="Equation.3">
                      <p:embed/>
                      <p:pic>
                        <p:nvPicPr>
                          <p:cNvPr id="0" name="Object 8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48" y="2544"/>
                            <a:ext cx="384" cy="20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9973" name="Object 83"/>
              <p:cNvGraphicFramePr>
                <a:graphicFrameLocks noChangeAspect="1"/>
              </p:cNvGraphicFramePr>
              <p:nvPr/>
            </p:nvGraphicFramePr>
            <p:xfrm>
              <a:off x="3473" y="2266"/>
              <a:ext cx="692" cy="29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0564" name="公式" r:id="rId63" imgW="571252" imgH="241195" progId="Equation.3">
                      <p:embed/>
                    </p:oleObj>
                  </mc:Choice>
                  <mc:Fallback>
                    <p:oleObj name="公式" r:id="rId63" imgW="571252" imgH="241195" progId="Equation.3">
                      <p:embed/>
                      <p:pic>
                        <p:nvPicPr>
                          <p:cNvPr id="0" name="Object 8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73" y="2266"/>
                            <a:ext cx="692" cy="29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9974" name="Line 84"/>
              <p:cNvSpPr>
                <a:spLocks noChangeShapeType="1"/>
              </p:cNvSpPr>
              <p:nvPr/>
            </p:nvSpPr>
            <p:spPr bwMode="auto">
              <a:xfrm flipV="1">
                <a:off x="3456" y="2496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75" name="Line 85"/>
              <p:cNvSpPr>
                <a:spLocks noChangeShapeType="1"/>
              </p:cNvSpPr>
              <p:nvPr/>
            </p:nvSpPr>
            <p:spPr bwMode="auto">
              <a:xfrm flipV="1">
                <a:off x="3360" y="2688"/>
                <a:ext cx="288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24986" name="Text Box 58"/>
          <p:cNvSpPr txBox="1">
            <a:spLocks noChangeArrowheads="1"/>
          </p:cNvSpPr>
          <p:nvPr/>
        </p:nvSpPr>
        <p:spPr bwMode="auto">
          <a:xfrm>
            <a:off x="820736" y="2530774"/>
            <a:ext cx="7592481" cy="502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dirty="0">
                <a:ea typeface="黑体" panose="02010609060101010101" pitchFamily="49" charset="-122"/>
              </a:rPr>
              <a:t>解</a:t>
            </a:r>
            <a:r>
              <a:rPr lang="zh-CN" altLang="en-US" sz="4000" dirty="0" smtClean="0">
                <a:ea typeface="黑体" panose="02010609060101010101" pitchFamily="49" charset="-122"/>
              </a:rPr>
              <a:t>：</a:t>
            </a:r>
            <a:r>
              <a:rPr lang="zh-CN" altLang="en-US" sz="4000" dirty="0" smtClean="0">
                <a:latin typeface="+mn-ea"/>
                <a:ea typeface="+mn-ea"/>
              </a:rPr>
              <a:t>先写</a:t>
            </a:r>
            <a:r>
              <a:rPr lang="en-US" altLang="zh-CN" sz="4000" dirty="0" smtClean="0">
                <a:latin typeface="+mn-ea"/>
                <a:ea typeface="+mn-ea"/>
              </a:rPr>
              <a:t>O</a:t>
            </a:r>
            <a:r>
              <a:rPr lang="zh-CN" altLang="en-US" sz="4000" dirty="0" smtClean="0">
                <a:latin typeface="+mn-ea"/>
                <a:ea typeface="+mn-ea"/>
              </a:rPr>
              <a:t>点振动方程，关键</a:t>
            </a:r>
            <a:r>
              <a:rPr lang="zh-CN" altLang="en-US" sz="4000" dirty="0">
                <a:latin typeface="+mn-ea"/>
                <a:ea typeface="+mn-ea"/>
              </a:rPr>
              <a:t>是</a:t>
            </a:r>
            <a:r>
              <a:rPr lang="zh-CN" altLang="en-US" sz="4000" dirty="0" smtClean="0">
                <a:latin typeface="+mn-ea"/>
                <a:ea typeface="+mn-ea"/>
              </a:rPr>
              <a:t>求初</a:t>
            </a:r>
            <a:r>
              <a:rPr lang="zh-CN" altLang="en-US" sz="4000" dirty="0">
                <a:latin typeface="+mn-ea"/>
                <a:ea typeface="+mn-ea"/>
              </a:rPr>
              <a:t>位相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4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4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4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4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124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49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49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49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49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4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49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49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49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49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9" dur="500"/>
                                        <p:tgtEl>
                                          <p:spTgt spid="124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24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4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4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49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49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24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24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0" grpId="0" animBg="1"/>
      <p:bldP spid="124960" grpId="0" animBg="1"/>
      <p:bldP spid="124961" grpId="0" animBg="1"/>
      <p:bldP spid="124962" grpId="0" animBg="1"/>
      <p:bldP spid="124963" grpId="0" autoUpdateAnimBg="0"/>
      <p:bldP spid="124986" grpId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3"/>
          <p:cNvSpPr txBox="1">
            <a:spLocks noChangeArrowheads="1"/>
          </p:cNvSpPr>
          <p:nvPr/>
        </p:nvSpPr>
        <p:spPr bwMode="auto">
          <a:xfrm>
            <a:off x="26988" y="225425"/>
            <a:ext cx="68976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baseline="0">
                <a:latin typeface="宋体" panose="02010600030101010101" pitchFamily="2" charset="-122"/>
              </a:rPr>
              <a:t> 根据图像确定波动方程</a:t>
            </a:r>
            <a:endParaRPr lang="zh-CN" altLang="en-US" baseline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30" name="Object 3"/>
          <p:cNvGraphicFramePr>
            <a:graphicFrameLocks noChangeAspect="1"/>
          </p:cNvGraphicFramePr>
          <p:nvPr/>
        </p:nvGraphicFramePr>
        <p:xfrm>
          <a:off x="2735263" y="912813"/>
          <a:ext cx="2554287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13" name="Equation" r:id="rId3" imgW="2451100" imgH="431800" progId="Equation.DSMT4">
                  <p:embed/>
                </p:oleObj>
              </mc:Choice>
              <mc:Fallback>
                <p:oleObj name="Equation" r:id="rId3" imgW="2451100" imgH="431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5263" y="912813"/>
                        <a:ext cx="2554287" cy="50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37"/>
          <p:cNvGraphicFramePr>
            <a:graphicFrameLocks noChangeAspect="1"/>
          </p:cNvGraphicFramePr>
          <p:nvPr/>
        </p:nvGraphicFramePr>
        <p:xfrm>
          <a:off x="4610100" y="1674813"/>
          <a:ext cx="3309938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14" name="Equation" r:id="rId5" imgW="3200400" imgH="673100" progId="Equation.DSMT4">
                  <p:embed/>
                </p:oleObj>
              </mc:Choice>
              <mc:Fallback>
                <p:oleObj name="Equation" r:id="rId5" imgW="3200400" imgH="673100" progId="Equation.DSMT4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0100" y="1674813"/>
                        <a:ext cx="3309938" cy="763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矩形 61"/>
          <p:cNvSpPr>
            <a:spLocks noChangeArrowheads="1"/>
          </p:cNvSpPr>
          <p:nvPr/>
        </p:nvSpPr>
        <p:spPr bwMode="auto">
          <a:xfrm>
            <a:off x="325438" y="863600"/>
            <a:ext cx="2349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>
                <a:latin typeface="Times New Roman" panose="02020603050405020304" pitchFamily="18" charset="0"/>
              </a:rPr>
              <a:t>原点振动方程</a:t>
            </a:r>
            <a:endParaRPr lang="zh-CN" altLang="en-US"/>
          </a:p>
        </p:txBody>
      </p:sp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428625" y="1412875"/>
            <a:ext cx="3790950" cy="1547813"/>
            <a:chOff x="428625" y="1628800"/>
            <a:chExt cx="3790950" cy="1547416"/>
          </a:xfrm>
        </p:grpSpPr>
        <p:sp>
          <p:nvSpPr>
            <p:cNvPr id="41010" name="Line 29"/>
            <p:cNvSpPr>
              <a:spLocks noChangeShapeType="1"/>
            </p:cNvSpPr>
            <p:nvPr/>
          </p:nvSpPr>
          <p:spPr bwMode="auto">
            <a:xfrm flipV="1">
              <a:off x="504825" y="2565425"/>
              <a:ext cx="3597275" cy="9525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1011" name="Line 30"/>
            <p:cNvSpPr>
              <a:spLocks noChangeShapeType="1"/>
            </p:cNvSpPr>
            <p:nvPr/>
          </p:nvSpPr>
          <p:spPr bwMode="auto">
            <a:xfrm flipH="1" flipV="1">
              <a:off x="504825" y="1736750"/>
              <a:ext cx="0" cy="8382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1012" name="Line 31"/>
            <p:cNvSpPr>
              <a:spLocks noChangeShapeType="1"/>
            </p:cNvSpPr>
            <p:nvPr/>
          </p:nvSpPr>
          <p:spPr bwMode="auto">
            <a:xfrm>
              <a:off x="933450" y="1989163"/>
              <a:ext cx="1439863" cy="158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aphicFrame>
          <p:nvGraphicFramePr>
            <p:cNvPr id="41013" name="Object 29"/>
            <p:cNvGraphicFramePr>
              <a:graphicFrameLocks noChangeAspect="1"/>
            </p:cNvGraphicFramePr>
            <p:nvPr/>
          </p:nvGraphicFramePr>
          <p:xfrm>
            <a:off x="2409825" y="1744688"/>
            <a:ext cx="477838" cy="360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415" name="Equation" r:id="rId7" imgW="126835" imgH="139518" progId="Equation.DSMT4">
                    <p:embed/>
                  </p:oleObj>
                </mc:Choice>
                <mc:Fallback>
                  <p:oleObj name="Equation" r:id="rId7" imgW="126835" imgH="139518" progId="Equation.DSMT4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9825" y="1744688"/>
                          <a:ext cx="477838" cy="3603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014" name="Oval 33"/>
            <p:cNvSpPr>
              <a:spLocks noChangeArrowheads="1"/>
            </p:cNvSpPr>
            <p:nvPr/>
          </p:nvSpPr>
          <p:spPr bwMode="auto">
            <a:xfrm>
              <a:off x="1876425" y="2169071"/>
              <a:ext cx="103287" cy="735558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0"/>
            </a:p>
          </p:txBody>
        </p:sp>
        <p:graphicFrame>
          <p:nvGraphicFramePr>
            <p:cNvPr id="41015" name="Object 31"/>
            <p:cNvGraphicFramePr>
              <a:graphicFrameLocks noChangeAspect="1"/>
            </p:cNvGraphicFramePr>
            <p:nvPr/>
          </p:nvGraphicFramePr>
          <p:xfrm>
            <a:off x="1571625" y="2117750"/>
            <a:ext cx="498475" cy="376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416" name="Equation" r:id="rId9" imgW="152268" imgH="164957" progId="Equation.DSMT4">
                    <p:embed/>
                  </p:oleObj>
                </mc:Choice>
                <mc:Fallback>
                  <p:oleObj name="Equation" r:id="rId9" imgW="152268" imgH="164957" progId="Equation.DSMT4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71625" y="2117750"/>
                          <a:ext cx="498475" cy="3762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016" name="Object 32"/>
            <p:cNvGraphicFramePr>
              <a:graphicFrameLocks noChangeAspect="1"/>
            </p:cNvGraphicFramePr>
            <p:nvPr/>
          </p:nvGraphicFramePr>
          <p:xfrm>
            <a:off x="3725863" y="2154263"/>
            <a:ext cx="493712" cy="376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417" name="Equation" r:id="rId11" imgW="126835" imgH="139518" progId="Equation.DSMT4">
                    <p:embed/>
                  </p:oleObj>
                </mc:Choice>
                <mc:Fallback>
                  <p:oleObj name="Equation" r:id="rId11" imgW="126835" imgH="139518" progId="Equation.DSMT4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25863" y="2154263"/>
                          <a:ext cx="493712" cy="3762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017" name="Object 33"/>
            <p:cNvGraphicFramePr>
              <a:graphicFrameLocks noChangeAspect="1"/>
            </p:cNvGraphicFramePr>
            <p:nvPr/>
          </p:nvGraphicFramePr>
          <p:xfrm>
            <a:off x="503548" y="1628800"/>
            <a:ext cx="441325" cy="360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418" name="Equation" r:id="rId13" imgW="139579" imgH="164957" progId="Equation.DSMT4">
                    <p:embed/>
                  </p:oleObj>
                </mc:Choice>
                <mc:Fallback>
                  <p:oleObj name="Equation" r:id="rId13" imgW="139579" imgH="164957" progId="Equation.DSMT4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3548" y="1628800"/>
                          <a:ext cx="441325" cy="360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018" name="Object 34"/>
            <p:cNvGraphicFramePr>
              <a:graphicFrameLocks noChangeAspect="1"/>
            </p:cNvGraphicFramePr>
            <p:nvPr/>
          </p:nvGraphicFramePr>
          <p:xfrm>
            <a:off x="428625" y="2619400"/>
            <a:ext cx="311150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419" name="Equation" r:id="rId15" imgW="215713" imgH="241091" progId="Equation.DSMT4">
                    <p:embed/>
                  </p:oleObj>
                </mc:Choice>
                <mc:Fallback>
                  <p:oleObj name="Equation" r:id="rId15" imgW="215713" imgH="241091" progId="Equation.DSMT4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8625" y="2619400"/>
                          <a:ext cx="311150" cy="241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019" name="Object 35"/>
            <p:cNvGraphicFramePr>
              <a:graphicFrameLocks noChangeAspect="1"/>
            </p:cNvGraphicFramePr>
            <p:nvPr/>
          </p:nvGraphicFramePr>
          <p:xfrm>
            <a:off x="1825402" y="2652738"/>
            <a:ext cx="514350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420" name="Equation" r:id="rId17" imgW="126835" imgH="139518" progId="Equation.DSMT4">
                    <p:embed/>
                  </p:oleObj>
                </mc:Choice>
                <mc:Fallback>
                  <p:oleObj name="Equation" r:id="rId17" imgW="126835" imgH="139518" progId="Equation.DSMT4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5402" y="2652738"/>
                          <a:ext cx="514350" cy="387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020" name="Object 15"/>
            <p:cNvGraphicFramePr>
              <a:graphicFrameLocks noChangeAspect="1"/>
            </p:cNvGraphicFramePr>
            <p:nvPr/>
          </p:nvGraphicFramePr>
          <p:xfrm>
            <a:off x="2195736" y="2780928"/>
            <a:ext cx="355600" cy="395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421" name="Equation" r:id="rId19" imgW="126835" imgH="139518" progId="Equation.DSMT4">
                    <p:embed/>
                  </p:oleObj>
                </mc:Choice>
                <mc:Fallback>
                  <p:oleObj name="Equation" r:id="rId19" imgW="126835" imgH="139518" progId="Equation.DSMT4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95736" y="2780928"/>
                          <a:ext cx="355600" cy="395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021" name="Line 24"/>
            <p:cNvSpPr>
              <a:spLocks noChangeShapeType="1"/>
            </p:cNvSpPr>
            <p:nvPr/>
          </p:nvSpPr>
          <p:spPr bwMode="auto">
            <a:xfrm flipH="1">
              <a:off x="971600" y="2996952"/>
              <a:ext cx="114458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3" name="组合 12"/>
          <p:cNvGrpSpPr>
            <a:grpSpLocks/>
          </p:cNvGrpSpPr>
          <p:nvPr/>
        </p:nvGrpSpPr>
        <p:grpSpPr bwMode="auto">
          <a:xfrm>
            <a:off x="4572000" y="1341438"/>
            <a:ext cx="4146550" cy="554037"/>
            <a:chOff x="4572000" y="1556792"/>
            <a:chExt cx="4146550" cy="555055"/>
          </a:xfrm>
        </p:grpSpPr>
        <p:sp>
          <p:nvSpPr>
            <p:cNvPr id="41008" name="Text Box 4"/>
            <p:cNvSpPr txBox="1">
              <a:spLocks noChangeArrowheads="1"/>
            </p:cNvSpPr>
            <p:nvPr/>
          </p:nvSpPr>
          <p:spPr bwMode="auto">
            <a:xfrm>
              <a:off x="4572000" y="1556792"/>
              <a:ext cx="41465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400" baseline="0">
                  <a:latin typeface="Times New Roman" panose="02020603050405020304" pitchFamily="18" charset="0"/>
                  <a:ea typeface="楷体_GB2312" pitchFamily="49" charset="-122"/>
                </a:rPr>
                <a:t>正向传播</a:t>
              </a:r>
              <a:endParaRPr lang="zh-CN" altLang="en-US" sz="2400" b="0" baseline="0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41009" name="Line 31"/>
            <p:cNvSpPr>
              <a:spLocks noChangeShapeType="1"/>
            </p:cNvSpPr>
            <p:nvPr/>
          </p:nvSpPr>
          <p:spPr bwMode="auto">
            <a:xfrm>
              <a:off x="5940425" y="1806215"/>
              <a:ext cx="721680" cy="3056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4643438" y="2292350"/>
            <a:ext cx="4146550" cy="554038"/>
            <a:chOff x="4643438" y="2507889"/>
            <a:chExt cx="4146550" cy="554684"/>
          </a:xfrm>
        </p:grpSpPr>
        <p:sp>
          <p:nvSpPr>
            <p:cNvPr id="41006" name="Text Box 4"/>
            <p:cNvSpPr txBox="1">
              <a:spLocks noChangeArrowheads="1"/>
            </p:cNvSpPr>
            <p:nvPr/>
          </p:nvSpPr>
          <p:spPr bwMode="auto">
            <a:xfrm>
              <a:off x="4643438" y="2600908"/>
              <a:ext cx="41465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400" baseline="0">
                  <a:latin typeface="Times New Roman" panose="02020603050405020304" pitchFamily="18" charset="0"/>
                  <a:ea typeface="楷体_GB2312" pitchFamily="49" charset="-122"/>
                </a:rPr>
                <a:t>负向传播</a:t>
              </a:r>
              <a:endParaRPr lang="zh-CN" altLang="en-US" sz="2400" b="0" baseline="0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41007" name="Line 24"/>
            <p:cNvSpPr>
              <a:spLocks noChangeShapeType="1"/>
            </p:cNvSpPr>
            <p:nvPr/>
          </p:nvSpPr>
          <p:spPr bwMode="auto">
            <a:xfrm flipV="1">
              <a:off x="5980175" y="2507889"/>
              <a:ext cx="716061" cy="37541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8" name="矩形 67"/>
          <p:cNvSpPr>
            <a:spLocks noChangeArrowheads="1"/>
          </p:cNvSpPr>
          <p:nvPr/>
        </p:nvSpPr>
        <p:spPr bwMode="auto">
          <a:xfrm>
            <a:off x="323850" y="3005138"/>
            <a:ext cx="37036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aseline="0"/>
              <a:t>初始位相</a:t>
            </a:r>
            <a:r>
              <a:rPr lang="el-GR" altLang="zh-CN" sz="2400" baseline="0">
                <a:cs typeface="Arial" panose="020B0604020202020204" pitchFamily="34" charset="0"/>
              </a:rPr>
              <a:t>φ</a:t>
            </a:r>
            <a:r>
              <a:rPr lang="zh-CN" altLang="en-US" sz="2400" baseline="0">
                <a:cs typeface="Arial" panose="020B0604020202020204" pitchFamily="34" charset="0"/>
              </a:rPr>
              <a:t>如何确定</a:t>
            </a:r>
            <a:r>
              <a:rPr lang="en-US" altLang="zh-CN" sz="2400" baseline="0">
                <a:cs typeface="Arial" panose="020B0604020202020204" pitchFamily="34" charset="0"/>
              </a:rPr>
              <a:t>(</a:t>
            </a:r>
            <a:r>
              <a:rPr lang="zh-CN" altLang="en-US" sz="2400" baseline="0">
                <a:solidFill>
                  <a:srgbClr val="FF0000"/>
                </a:solidFill>
                <a:cs typeface="Arial" panose="020B0604020202020204" pitchFamily="34" charset="0"/>
              </a:rPr>
              <a:t>难点</a:t>
            </a:r>
            <a:r>
              <a:rPr lang="en-US" altLang="zh-CN" sz="2400" baseline="0">
                <a:cs typeface="Arial" panose="020B0604020202020204" pitchFamily="34" charset="0"/>
              </a:rPr>
              <a:t>)</a:t>
            </a:r>
            <a:endParaRPr lang="zh-CN" altLang="en-US" sz="2400" baseline="0"/>
          </a:p>
        </p:txBody>
      </p:sp>
      <p:sp>
        <p:nvSpPr>
          <p:cNvPr id="129" name="矩形 128"/>
          <p:cNvSpPr>
            <a:spLocks noChangeArrowheads="1"/>
          </p:cNvSpPr>
          <p:nvPr/>
        </p:nvSpPr>
        <p:spPr bwMode="auto">
          <a:xfrm>
            <a:off x="336550" y="3500438"/>
            <a:ext cx="20415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aseline="0"/>
              <a:t>数值的确定：</a:t>
            </a:r>
          </a:p>
        </p:txBody>
      </p:sp>
      <p:graphicFrame>
        <p:nvGraphicFramePr>
          <p:cNvPr id="132" name="Object 3"/>
          <p:cNvGraphicFramePr>
            <a:graphicFrameLocks noChangeAspect="1"/>
          </p:cNvGraphicFramePr>
          <p:nvPr/>
        </p:nvGraphicFramePr>
        <p:xfrm>
          <a:off x="2178050" y="3536950"/>
          <a:ext cx="2122488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22" name="Equation" r:id="rId21" imgW="2552700" imgH="431800" progId="Equation.DSMT4">
                  <p:embed/>
                </p:oleObj>
              </mc:Choice>
              <mc:Fallback>
                <p:oleObj name="Equation" r:id="rId21" imgW="2552700" imgH="431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8050" y="3536950"/>
                        <a:ext cx="2122488" cy="39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" name="矩形 132"/>
          <p:cNvSpPr>
            <a:spLocks noChangeArrowheads="1"/>
          </p:cNvSpPr>
          <p:nvPr/>
        </p:nvSpPr>
        <p:spPr bwMode="auto">
          <a:xfrm>
            <a:off x="333375" y="3968750"/>
            <a:ext cx="456088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aseline="0"/>
              <a:t>符号的确定：</a:t>
            </a:r>
            <a:r>
              <a:rPr lang="zh-CN" altLang="en-US" sz="2400" baseline="0">
                <a:solidFill>
                  <a:srgbClr val="FF0000"/>
                </a:solidFill>
              </a:rPr>
              <a:t>根据质点在</a:t>
            </a:r>
            <a:r>
              <a:rPr lang="en-US" altLang="zh-CN" sz="2400" baseline="0">
                <a:solidFill>
                  <a:srgbClr val="FF0000"/>
                </a:solidFill>
              </a:rPr>
              <a:t>t</a:t>
            </a:r>
            <a:r>
              <a:rPr lang="en-US" altLang="zh-CN" sz="2400">
                <a:solidFill>
                  <a:srgbClr val="FF0000"/>
                </a:solidFill>
              </a:rPr>
              <a:t>0</a:t>
            </a:r>
            <a:r>
              <a:rPr lang="en-US" altLang="zh-CN" sz="2400" baseline="0">
                <a:solidFill>
                  <a:srgbClr val="FF0000"/>
                </a:solidFill>
              </a:rPr>
              <a:t>+</a:t>
            </a:r>
            <a:r>
              <a:rPr lang="el-GR" altLang="zh-CN" sz="2400" baseline="0">
                <a:solidFill>
                  <a:srgbClr val="FF0000"/>
                </a:solidFill>
              </a:rPr>
              <a:t>Δ</a:t>
            </a:r>
            <a:r>
              <a:rPr lang="en-US" altLang="zh-CN" sz="2400" baseline="0">
                <a:solidFill>
                  <a:srgbClr val="FF0000"/>
                </a:solidFill>
              </a:rPr>
              <a:t>t</a:t>
            </a:r>
            <a:r>
              <a:rPr lang="zh-CN" altLang="en-US" sz="2400" baseline="0">
                <a:solidFill>
                  <a:srgbClr val="FF0000"/>
                </a:solidFill>
              </a:rPr>
              <a:t>的振动状态，结合旋转矢量图</a:t>
            </a:r>
          </a:p>
        </p:txBody>
      </p:sp>
      <p:sp>
        <p:nvSpPr>
          <p:cNvPr id="134" name="矩形 133"/>
          <p:cNvSpPr>
            <a:spLocks noChangeArrowheads="1"/>
          </p:cNvSpPr>
          <p:nvPr/>
        </p:nvSpPr>
        <p:spPr bwMode="auto">
          <a:xfrm>
            <a:off x="365125" y="4752975"/>
            <a:ext cx="44211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2400" baseline="0"/>
              <a:t>如果是</a:t>
            </a:r>
            <a:r>
              <a:rPr lang="zh-CN" altLang="en-US" sz="2400" baseline="0">
                <a:solidFill>
                  <a:srgbClr val="FF0000"/>
                </a:solidFill>
              </a:rPr>
              <a:t>波形曲线</a:t>
            </a:r>
            <a:r>
              <a:rPr lang="zh-CN" altLang="en-US" sz="2400" baseline="0"/>
              <a:t>，质点要重复它前面质点的振动状态</a:t>
            </a:r>
            <a:endParaRPr lang="en-US" altLang="zh-CN" sz="2400" baseline="0"/>
          </a:p>
        </p:txBody>
      </p:sp>
      <p:grpSp>
        <p:nvGrpSpPr>
          <p:cNvPr id="11" name="组合 10"/>
          <p:cNvGrpSpPr>
            <a:grpSpLocks/>
          </p:cNvGrpSpPr>
          <p:nvPr/>
        </p:nvGrpSpPr>
        <p:grpSpPr bwMode="auto">
          <a:xfrm>
            <a:off x="5219700" y="5373688"/>
            <a:ext cx="3733800" cy="1331912"/>
            <a:chOff x="5220072" y="5187567"/>
            <a:chExt cx="3733175" cy="1331689"/>
          </a:xfrm>
        </p:grpSpPr>
        <p:pic>
          <p:nvPicPr>
            <p:cNvPr id="40999" name="Picture 3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072" y="5338026"/>
              <a:ext cx="3201392" cy="1043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1000" name="Group 27"/>
            <p:cNvGrpSpPr>
              <a:grpSpLocks noChangeAspect="1"/>
            </p:cNvGrpSpPr>
            <p:nvPr/>
          </p:nvGrpSpPr>
          <p:grpSpPr bwMode="auto">
            <a:xfrm>
              <a:off x="5226435" y="5187567"/>
              <a:ext cx="3199516" cy="1265769"/>
              <a:chOff x="3273" y="912"/>
              <a:chExt cx="2327" cy="1056"/>
            </a:xfrm>
          </p:grpSpPr>
          <p:sp>
            <p:nvSpPr>
              <p:cNvPr id="41002" name="Line 29"/>
              <p:cNvSpPr>
                <a:spLocks noChangeShapeType="1"/>
              </p:cNvSpPr>
              <p:nvPr/>
            </p:nvSpPr>
            <p:spPr bwMode="auto">
              <a:xfrm>
                <a:off x="3408" y="1488"/>
                <a:ext cx="216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003" name="Line 30"/>
              <p:cNvSpPr>
                <a:spLocks noChangeShapeType="1"/>
              </p:cNvSpPr>
              <p:nvPr/>
            </p:nvSpPr>
            <p:spPr bwMode="auto">
              <a:xfrm flipV="1">
                <a:off x="3456" y="912"/>
                <a:ext cx="0" cy="105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aphicFrame>
            <p:nvGraphicFramePr>
              <p:cNvPr id="41004" name="Object 31"/>
              <p:cNvGraphicFramePr>
                <a:graphicFrameLocks noChangeAspect="1"/>
              </p:cNvGraphicFramePr>
              <p:nvPr/>
            </p:nvGraphicFramePr>
            <p:xfrm>
              <a:off x="3273" y="1007"/>
              <a:ext cx="205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423" name="Equation" r:id="rId24" imgW="139579" imgH="164957" progId="Equation.DSMT4">
                      <p:embed/>
                    </p:oleObj>
                  </mc:Choice>
                  <mc:Fallback>
                    <p:oleObj name="Equation" r:id="rId24" imgW="139579" imgH="164957" progId="Equation.DSMT4">
                      <p:embed/>
                      <p:pic>
                        <p:nvPicPr>
                          <p:cNvPr id="0" name="Object 3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73" y="1007"/>
                            <a:ext cx="205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1005" name="Object 32"/>
              <p:cNvGraphicFramePr>
                <a:graphicFrameLocks noChangeAspect="1"/>
              </p:cNvGraphicFramePr>
              <p:nvPr/>
            </p:nvGraphicFramePr>
            <p:xfrm>
              <a:off x="5424" y="1536"/>
              <a:ext cx="176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424" name="Equation" r:id="rId26" imgW="101468" imgH="164885" progId="Equation.DSMT4">
                      <p:embed/>
                    </p:oleObj>
                  </mc:Choice>
                  <mc:Fallback>
                    <p:oleObj name="Equation" r:id="rId26" imgW="101468" imgH="164885" progId="Equation.DSMT4">
                      <p:embed/>
                      <p:pic>
                        <p:nvPicPr>
                          <p:cNvPr id="0" name="Object 3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424" y="1536"/>
                            <a:ext cx="176" cy="2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41001" name="Text Box 33"/>
            <p:cNvSpPr txBox="1">
              <a:spLocks noChangeAspect="1" noChangeArrowheads="1"/>
            </p:cNvSpPr>
            <p:nvPr/>
          </p:nvSpPr>
          <p:spPr bwMode="auto">
            <a:xfrm>
              <a:off x="7282678" y="6057591"/>
              <a:ext cx="1670569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3600"/>
                <a:t>振动曲线</a:t>
              </a:r>
            </a:p>
          </p:txBody>
        </p:sp>
      </p:grpSp>
      <p:sp>
        <p:nvSpPr>
          <p:cNvPr id="142" name="矩形 141"/>
          <p:cNvSpPr>
            <a:spLocks noChangeArrowheads="1"/>
          </p:cNvSpPr>
          <p:nvPr/>
        </p:nvSpPr>
        <p:spPr bwMode="auto">
          <a:xfrm>
            <a:off x="360363" y="5586413"/>
            <a:ext cx="39814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2400" baseline="0"/>
              <a:t>如果是</a:t>
            </a:r>
            <a:r>
              <a:rPr lang="zh-CN" altLang="en-US" sz="2400" baseline="0">
                <a:solidFill>
                  <a:srgbClr val="FF0000"/>
                </a:solidFill>
              </a:rPr>
              <a:t>振动曲线</a:t>
            </a:r>
            <a:r>
              <a:rPr lang="zh-CN" altLang="en-US" sz="2400" baseline="0"/>
              <a:t>，对比</a:t>
            </a:r>
            <a:r>
              <a:rPr lang="en-US" altLang="zh-CN" sz="2400" baseline="0"/>
              <a:t>t</a:t>
            </a:r>
            <a:r>
              <a:rPr lang="en-US" altLang="zh-CN" sz="2400"/>
              <a:t>0</a:t>
            </a:r>
            <a:r>
              <a:rPr lang="zh-CN" altLang="en-US" sz="2400" baseline="0"/>
              <a:t>和</a:t>
            </a:r>
            <a:r>
              <a:rPr lang="en-US" altLang="zh-CN" sz="2400" baseline="0"/>
              <a:t>t</a:t>
            </a:r>
            <a:r>
              <a:rPr lang="en-US" altLang="zh-CN" sz="2400"/>
              <a:t>0</a:t>
            </a:r>
            <a:r>
              <a:rPr lang="en-US" altLang="zh-CN" sz="2400" baseline="0"/>
              <a:t>+</a:t>
            </a:r>
            <a:r>
              <a:rPr lang="el-GR" altLang="zh-CN" sz="2400" baseline="0"/>
              <a:t>Δ</a:t>
            </a:r>
            <a:r>
              <a:rPr lang="en-US" altLang="zh-CN" sz="2400" baseline="0"/>
              <a:t>t</a:t>
            </a:r>
            <a:r>
              <a:rPr lang="zh-CN" altLang="en-US" sz="2400" baseline="0"/>
              <a:t>时刻的状态</a:t>
            </a:r>
            <a:endParaRPr lang="en-US" altLang="zh-CN" sz="2400" baseline="0"/>
          </a:p>
        </p:txBody>
      </p:sp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5219700" y="3089275"/>
            <a:ext cx="3844925" cy="1960563"/>
            <a:chOff x="5219700" y="2902673"/>
            <a:chExt cx="3844925" cy="1960243"/>
          </a:xfrm>
        </p:grpSpPr>
        <p:grpSp>
          <p:nvGrpSpPr>
            <p:cNvPr id="40977" name="组合 9"/>
            <p:cNvGrpSpPr>
              <a:grpSpLocks/>
            </p:cNvGrpSpPr>
            <p:nvPr/>
          </p:nvGrpSpPr>
          <p:grpSpPr bwMode="auto">
            <a:xfrm>
              <a:off x="5219700" y="2959969"/>
              <a:ext cx="3844925" cy="1902947"/>
              <a:chOff x="5220072" y="3176972"/>
              <a:chExt cx="3844727" cy="1902360"/>
            </a:xfrm>
          </p:grpSpPr>
          <p:grpSp>
            <p:nvGrpSpPr>
              <p:cNvPr id="40980" name="Group 2"/>
              <p:cNvGrpSpPr>
                <a:grpSpLocks noChangeAspect="1"/>
              </p:cNvGrpSpPr>
              <p:nvPr/>
            </p:nvGrpSpPr>
            <p:grpSpPr bwMode="auto">
              <a:xfrm>
                <a:off x="5220072" y="3176972"/>
                <a:ext cx="3844727" cy="1732698"/>
                <a:chOff x="3120" y="481"/>
                <a:chExt cx="2767" cy="1247"/>
              </a:xfrm>
            </p:grpSpPr>
            <p:pic>
              <p:nvPicPr>
                <p:cNvPr id="40983" name="Picture 3"/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20" y="768"/>
                  <a:ext cx="2304" cy="9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40984" name="Line 4"/>
                <p:cNvSpPr>
                  <a:spLocks noChangeShapeType="1"/>
                </p:cNvSpPr>
                <p:nvPr/>
              </p:nvSpPr>
              <p:spPr bwMode="auto">
                <a:xfrm>
                  <a:off x="3120" y="1248"/>
                  <a:ext cx="2448" cy="0"/>
                </a:xfrm>
                <a:prstGeom prst="line">
                  <a:avLst/>
                </a:prstGeom>
                <a:noFill/>
                <a:ln w="28575">
                  <a:solidFill>
                    <a:srgbClr val="92D05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85" name="Line 5"/>
                <p:cNvSpPr>
                  <a:spLocks noChangeShapeType="1"/>
                </p:cNvSpPr>
                <p:nvPr/>
              </p:nvSpPr>
              <p:spPr bwMode="auto">
                <a:xfrm>
                  <a:off x="3552" y="768"/>
                  <a:ext cx="0" cy="52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86" name="Line 6"/>
                <p:cNvSpPr>
                  <a:spLocks noChangeShapeType="1"/>
                </p:cNvSpPr>
                <p:nvPr/>
              </p:nvSpPr>
              <p:spPr bwMode="auto">
                <a:xfrm flipV="1">
                  <a:off x="3312" y="528"/>
                  <a:ext cx="0" cy="1200"/>
                </a:xfrm>
                <a:prstGeom prst="line">
                  <a:avLst/>
                </a:prstGeom>
                <a:noFill/>
                <a:ln w="28575">
                  <a:solidFill>
                    <a:srgbClr val="92D05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87" name="Line 7"/>
                <p:cNvSpPr>
                  <a:spLocks noChangeShapeType="1"/>
                </p:cNvSpPr>
                <p:nvPr/>
              </p:nvSpPr>
              <p:spPr bwMode="auto">
                <a:xfrm flipH="1">
                  <a:off x="3312" y="768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aphicFrame>
              <p:nvGraphicFramePr>
                <p:cNvPr id="40988" name="Object 8"/>
                <p:cNvGraphicFramePr>
                  <a:graphicFrameLocks noChangeAspect="1"/>
                </p:cNvGraphicFramePr>
                <p:nvPr/>
              </p:nvGraphicFramePr>
              <p:xfrm>
                <a:off x="3366" y="486"/>
                <a:ext cx="467" cy="21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1425" name="Equation" r:id="rId28" imgW="431613" imgH="203112" progId="Equation.DSMT4">
                        <p:embed/>
                      </p:oleObj>
                    </mc:Choice>
                    <mc:Fallback>
                      <p:oleObj name="Equation" r:id="rId28" imgW="431613" imgH="203112" progId="Equation.DSMT4">
                        <p:embed/>
                        <p:pic>
                          <p:nvPicPr>
                            <p:cNvPr id="0" name="Object 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366" y="486"/>
                              <a:ext cx="467" cy="21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0989" name="Object 9"/>
                <p:cNvGraphicFramePr>
                  <a:graphicFrameLocks noChangeAspect="1"/>
                </p:cNvGraphicFramePr>
                <p:nvPr/>
              </p:nvGraphicFramePr>
              <p:xfrm>
                <a:off x="5424" y="1265"/>
                <a:ext cx="463" cy="18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1426" name="Equation" r:id="rId30" imgW="431425" imgH="177646" progId="Equation.DSMT4">
                        <p:embed/>
                      </p:oleObj>
                    </mc:Choice>
                    <mc:Fallback>
                      <p:oleObj name="Equation" r:id="rId30" imgW="431425" imgH="177646" progId="Equation.DSMT4">
                        <p:embed/>
                        <p:pic>
                          <p:nvPicPr>
                            <p:cNvPr id="0" name="Object 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424" y="1265"/>
                              <a:ext cx="463" cy="18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0990" name="Object 11"/>
                <p:cNvGraphicFramePr>
                  <a:graphicFrameLocks noChangeAspect="1"/>
                </p:cNvGraphicFramePr>
                <p:nvPr/>
              </p:nvGraphicFramePr>
              <p:xfrm>
                <a:off x="3121" y="672"/>
                <a:ext cx="176" cy="19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1427" name="Equation" r:id="rId32" imgW="152268" imgH="164957" progId="Equation.DSMT4">
                        <p:embed/>
                      </p:oleObj>
                    </mc:Choice>
                    <mc:Fallback>
                      <p:oleObj name="Equation" r:id="rId32" imgW="152268" imgH="164957" progId="Equation.DSMT4">
                        <p:embed/>
                        <p:pic>
                          <p:nvPicPr>
                            <p:cNvPr id="0" name="Object 1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121" y="672"/>
                              <a:ext cx="176" cy="19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0991" name="Object 12"/>
                <p:cNvGraphicFramePr>
                  <a:graphicFrameLocks noChangeAspect="1"/>
                </p:cNvGraphicFramePr>
                <p:nvPr/>
              </p:nvGraphicFramePr>
              <p:xfrm>
                <a:off x="3168" y="1248"/>
                <a:ext cx="137" cy="19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1428" name="公式" r:id="rId34" imgW="126725" imgH="177415" progId="Equation.3">
                        <p:embed/>
                      </p:oleObj>
                    </mc:Choice>
                    <mc:Fallback>
                      <p:oleObj name="公式" r:id="rId34" imgW="126725" imgH="177415" progId="Equation.3">
                        <p:embed/>
                        <p:pic>
                          <p:nvPicPr>
                            <p:cNvPr id="0" name="Object 1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168" y="1248"/>
                              <a:ext cx="137" cy="19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0992" name="Object 13"/>
                <p:cNvGraphicFramePr>
                  <a:graphicFrameLocks noChangeAspect="1"/>
                </p:cNvGraphicFramePr>
                <p:nvPr/>
              </p:nvGraphicFramePr>
              <p:xfrm>
                <a:off x="3504" y="1248"/>
                <a:ext cx="147" cy="19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1429" name="公式" r:id="rId36" imgW="126780" imgH="164814" progId="Equation.3">
                        <p:embed/>
                      </p:oleObj>
                    </mc:Choice>
                    <mc:Fallback>
                      <p:oleObj name="公式" r:id="rId36" imgW="126780" imgH="164814" progId="Equation.3">
                        <p:embed/>
                        <p:pic>
                          <p:nvPicPr>
                            <p:cNvPr id="0" name="Object 1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504" y="1248"/>
                              <a:ext cx="147" cy="19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0993" name="Object 14"/>
                <p:cNvGraphicFramePr>
                  <a:graphicFrameLocks noChangeAspect="1"/>
                </p:cNvGraphicFramePr>
                <p:nvPr/>
              </p:nvGraphicFramePr>
              <p:xfrm>
                <a:off x="3792" y="1241"/>
                <a:ext cx="147" cy="20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1430" name="公式" r:id="rId38" imgW="126725" imgH="177415" progId="Equation.3">
                        <p:embed/>
                      </p:oleObj>
                    </mc:Choice>
                    <mc:Fallback>
                      <p:oleObj name="公式" r:id="rId38" imgW="126725" imgH="177415" progId="Equation.3">
                        <p:embed/>
                        <p:pic>
                          <p:nvPicPr>
                            <p:cNvPr id="0" name="Object 1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792" y="1241"/>
                              <a:ext cx="147" cy="20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0994" name="Object 15"/>
                <p:cNvGraphicFramePr>
                  <a:graphicFrameLocks noChangeAspect="1"/>
                </p:cNvGraphicFramePr>
                <p:nvPr/>
              </p:nvGraphicFramePr>
              <p:xfrm>
                <a:off x="4176" y="1248"/>
                <a:ext cx="137" cy="19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1431" name="公式" r:id="rId40" imgW="126725" imgH="177415" progId="Equation.3">
                        <p:embed/>
                      </p:oleObj>
                    </mc:Choice>
                    <mc:Fallback>
                      <p:oleObj name="公式" r:id="rId40" imgW="126725" imgH="177415" progId="Equation.3">
                        <p:embed/>
                        <p:pic>
                          <p:nvPicPr>
                            <p:cNvPr id="0" name="Object 1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176" y="1248"/>
                              <a:ext cx="137" cy="19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0995" name="Object 16"/>
                <p:cNvGraphicFramePr>
                  <a:graphicFrameLocks noChangeAspect="1"/>
                </p:cNvGraphicFramePr>
                <p:nvPr/>
              </p:nvGraphicFramePr>
              <p:xfrm>
                <a:off x="4560" y="1248"/>
                <a:ext cx="192" cy="16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1432" name="公式" r:id="rId42" imgW="190335" imgH="164957" progId="Equation.3">
                        <p:embed/>
                      </p:oleObj>
                    </mc:Choice>
                    <mc:Fallback>
                      <p:oleObj name="公式" r:id="rId42" imgW="190335" imgH="164957" progId="Equation.3">
                        <p:embed/>
                        <p:pic>
                          <p:nvPicPr>
                            <p:cNvPr id="0" name="Object 16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560" y="1248"/>
                              <a:ext cx="192" cy="16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0996" name="Object 17"/>
                <p:cNvGraphicFramePr>
                  <a:graphicFrameLocks noChangeAspect="1"/>
                </p:cNvGraphicFramePr>
                <p:nvPr/>
              </p:nvGraphicFramePr>
              <p:xfrm>
                <a:off x="4902" y="1248"/>
                <a:ext cx="180" cy="15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1433" name="公式" r:id="rId44" imgW="190335" imgH="164957" progId="Equation.3">
                        <p:embed/>
                      </p:oleObj>
                    </mc:Choice>
                    <mc:Fallback>
                      <p:oleObj name="公式" r:id="rId44" imgW="190335" imgH="164957" progId="Equation.3">
                        <p:embed/>
                        <p:pic>
                          <p:nvPicPr>
                            <p:cNvPr id="0" name="Object 1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902" y="1248"/>
                              <a:ext cx="180" cy="15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40997" name="Line 18"/>
                <p:cNvSpPr>
                  <a:spLocks noChangeShapeType="1"/>
                </p:cNvSpPr>
                <p:nvPr/>
              </p:nvSpPr>
              <p:spPr bwMode="auto">
                <a:xfrm>
                  <a:off x="4095" y="645"/>
                  <a:ext cx="624" cy="0"/>
                </a:xfrm>
                <a:prstGeom prst="line">
                  <a:avLst/>
                </a:prstGeom>
                <a:noFill/>
                <a:ln w="28575">
                  <a:solidFill>
                    <a:schemeClr val="bg1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aphicFrame>
              <p:nvGraphicFramePr>
                <p:cNvPr id="40998" name="Object 19"/>
                <p:cNvGraphicFramePr>
                  <a:graphicFrameLocks noChangeAspect="1"/>
                </p:cNvGraphicFramePr>
                <p:nvPr/>
              </p:nvGraphicFramePr>
              <p:xfrm>
                <a:off x="4310" y="481"/>
                <a:ext cx="148" cy="16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1434" name="Equation" r:id="rId46" imgW="126835" imgH="139518" progId="Equation.DSMT4">
                        <p:embed/>
                      </p:oleObj>
                    </mc:Choice>
                    <mc:Fallback>
                      <p:oleObj name="Equation" r:id="rId46" imgW="126835" imgH="139518" progId="Equation.DSMT4">
                        <p:embed/>
                        <p:pic>
                          <p:nvPicPr>
                            <p:cNvPr id="0" name="Object 1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310" y="481"/>
                              <a:ext cx="148" cy="161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cxnSp>
            <p:nvCxnSpPr>
              <p:cNvPr id="40981" name="直接箭头连接符 8"/>
              <p:cNvCxnSpPr>
                <a:cxnSpLocks noChangeShapeType="1"/>
              </p:cNvCxnSpPr>
              <p:nvPr/>
            </p:nvCxnSpPr>
            <p:spPr bwMode="auto">
              <a:xfrm>
                <a:off x="5492998" y="3883483"/>
                <a:ext cx="0" cy="445617"/>
              </a:xfrm>
              <a:prstGeom prst="straightConnector1">
                <a:avLst/>
              </a:prstGeom>
              <a:noFill/>
              <a:ln w="44450" algn="ctr">
                <a:solidFill>
                  <a:srgbClr val="3333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0982" name="Text Box 33"/>
              <p:cNvSpPr txBox="1">
                <a:spLocks noChangeAspect="1" noChangeArrowheads="1"/>
              </p:cNvSpPr>
              <p:nvPr/>
            </p:nvSpPr>
            <p:spPr bwMode="auto">
              <a:xfrm>
                <a:off x="7220942" y="4617667"/>
                <a:ext cx="1670569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3600"/>
                  <a:t>波形曲线</a:t>
                </a:r>
              </a:p>
            </p:txBody>
          </p:sp>
        </p:grpSp>
        <p:sp>
          <p:nvSpPr>
            <p:cNvPr id="40978" name="Line 31"/>
            <p:cNvSpPr>
              <a:spLocks noChangeShapeType="1"/>
            </p:cNvSpPr>
            <p:nvPr/>
          </p:nvSpPr>
          <p:spPr bwMode="auto">
            <a:xfrm>
              <a:off x="6562719" y="3147210"/>
              <a:ext cx="1439863" cy="15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aphicFrame>
          <p:nvGraphicFramePr>
            <p:cNvPr id="40979" name="Object 29"/>
            <p:cNvGraphicFramePr>
              <a:graphicFrameLocks noChangeAspect="1"/>
            </p:cNvGraphicFramePr>
            <p:nvPr/>
          </p:nvGraphicFramePr>
          <p:xfrm>
            <a:off x="8039094" y="2902673"/>
            <a:ext cx="477838" cy="3604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435" name="Equation" r:id="rId48" imgW="126835" imgH="139518" progId="Equation.DSMT4">
                    <p:embed/>
                  </p:oleObj>
                </mc:Choice>
                <mc:Fallback>
                  <p:oleObj name="Equation" r:id="rId48" imgW="126835" imgH="139518" progId="Equation.DSMT4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39094" y="2902673"/>
                          <a:ext cx="477838" cy="3604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8" grpId="0"/>
      <p:bldP spid="129" grpId="0"/>
      <p:bldP spid="133" grpId="0"/>
      <p:bldP spid="134" grpId="0"/>
      <p:bldP spid="14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Text Box 3"/>
          <p:cNvSpPr txBox="1">
            <a:spLocks noChangeArrowheads="1"/>
          </p:cNvSpPr>
          <p:nvPr/>
        </p:nvSpPr>
        <p:spPr bwMode="auto">
          <a:xfrm>
            <a:off x="468313" y="1217613"/>
            <a:ext cx="35036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aseline="0">
                <a:solidFill>
                  <a:srgbClr val="0000FF"/>
                </a:solidFill>
                <a:latin typeface="Times New Roman" panose="02020603050405020304" pitchFamily="18" charset="0"/>
              </a:rPr>
              <a:t>(1)  </a:t>
            </a:r>
            <a:r>
              <a:rPr lang="zh-CN" altLang="en-US" baseline="0">
                <a:solidFill>
                  <a:srgbClr val="0000FF"/>
                </a:solidFill>
                <a:latin typeface="Times New Roman" panose="02020603050405020304" pitchFamily="18" charset="0"/>
              </a:rPr>
              <a:t>波动能量的传播</a:t>
            </a:r>
          </a:p>
        </p:txBody>
      </p:sp>
      <p:sp>
        <p:nvSpPr>
          <p:cNvPr id="126980" name="Text Box 4"/>
          <p:cNvSpPr txBox="1">
            <a:spLocks noChangeArrowheads="1"/>
          </p:cNvSpPr>
          <p:nvPr/>
        </p:nvSpPr>
        <p:spPr bwMode="auto">
          <a:xfrm>
            <a:off x="287338" y="1679575"/>
            <a:ext cx="8785225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000"/>
              <a:t>    </a:t>
            </a:r>
            <a:r>
              <a:rPr lang="zh-CN" altLang="en-US" sz="4000"/>
              <a:t>不论纵波和横波各媒质块中都有</a:t>
            </a:r>
            <a:r>
              <a:rPr lang="zh-CN" altLang="en-US" sz="4000">
                <a:solidFill>
                  <a:srgbClr val="0000FF"/>
                </a:solidFill>
              </a:rPr>
              <a:t>振动动能</a:t>
            </a:r>
            <a:r>
              <a:rPr lang="zh-CN" altLang="en-US" sz="4000"/>
              <a:t>和</a:t>
            </a:r>
            <a:r>
              <a:rPr lang="zh-CN" altLang="en-US" sz="4000">
                <a:solidFill>
                  <a:srgbClr val="0000FF"/>
                </a:solidFill>
              </a:rPr>
              <a:t>形变势能</a:t>
            </a:r>
            <a:r>
              <a:rPr lang="zh-CN" altLang="en-US" sz="4000"/>
              <a:t>。</a:t>
            </a:r>
          </a:p>
        </p:txBody>
      </p:sp>
      <p:sp>
        <p:nvSpPr>
          <p:cNvPr id="126981" name="Text Box 5"/>
          <p:cNvSpPr txBox="1">
            <a:spLocks noChangeArrowheads="1"/>
          </p:cNvSpPr>
          <p:nvPr/>
        </p:nvSpPr>
        <p:spPr bwMode="auto">
          <a:xfrm>
            <a:off x="719138" y="2205038"/>
            <a:ext cx="5429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/>
              <a:t>设</a:t>
            </a:r>
          </a:p>
        </p:txBody>
      </p:sp>
      <p:graphicFrame>
        <p:nvGraphicFramePr>
          <p:cNvPr id="126982" name="Object 6"/>
          <p:cNvGraphicFramePr>
            <a:graphicFrameLocks noChangeAspect="1"/>
          </p:cNvGraphicFramePr>
          <p:nvPr/>
        </p:nvGraphicFramePr>
        <p:xfrm>
          <a:off x="1144588" y="2060575"/>
          <a:ext cx="3355975" cy="100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41" name="Equation" r:id="rId3" imgW="1162112" imgH="314280" progId="Equation.DSMT4">
                  <p:embed/>
                </p:oleObj>
              </mc:Choice>
              <mc:Fallback>
                <p:oleObj name="Equation" r:id="rId3" imgW="1162112" imgH="31428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4588" y="2060575"/>
                        <a:ext cx="3355975" cy="1004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983" name="Rectangle 7"/>
          <p:cNvSpPr>
            <a:spLocks noChangeArrowheads="1"/>
          </p:cNvSpPr>
          <p:nvPr/>
        </p:nvSpPr>
        <p:spPr bwMode="auto">
          <a:xfrm>
            <a:off x="5580063" y="2947988"/>
            <a:ext cx="2362200" cy="228600"/>
          </a:xfrm>
          <a:prstGeom prst="rect">
            <a:avLst/>
          </a:prstGeom>
          <a:gradFill rotWithShape="0">
            <a:gsLst>
              <a:gs pos="0">
                <a:srgbClr val="007676"/>
              </a:gs>
              <a:gs pos="50000">
                <a:srgbClr val="00FFFF"/>
              </a:gs>
              <a:gs pos="100000">
                <a:srgbClr val="007676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4000"/>
          </a:p>
        </p:txBody>
      </p:sp>
      <p:sp>
        <p:nvSpPr>
          <p:cNvPr id="126984" name="Line 8"/>
          <p:cNvSpPr>
            <a:spLocks noChangeShapeType="1"/>
          </p:cNvSpPr>
          <p:nvPr/>
        </p:nvSpPr>
        <p:spPr bwMode="auto">
          <a:xfrm>
            <a:off x="6269038" y="2505075"/>
            <a:ext cx="990600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985" name="Rectangle 9" descr="深色上对角线"/>
          <p:cNvSpPr>
            <a:spLocks noChangeArrowheads="1"/>
          </p:cNvSpPr>
          <p:nvPr/>
        </p:nvSpPr>
        <p:spPr bwMode="auto">
          <a:xfrm>
            <a:off x="6588125" y="2947988"/>
            <a:ext cx="381000" cy="228600"/>
          </a:xfrm>
          <a:prstGeom prst="rect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4000"/>
          </a:p>
        </p:txBody>
      </p:sp>
      <p:sp>
        <p:nvSpPr>
          <p:cNvPr id="126986" name="Line 10"/>
          <p:cNvSpPr>
            <a:spLocks noChangeShapeType="1"/>
          </p:cNvSpPr>
          <p:nvPr/>
        </p:nvSpPr>
        <p:spPr bwMode="auto">
          <a:xfrm>
            <a:off x="6265863" y="2719388"/>
            <a:ext cx="990600" cy="0"/>
          </a:xfrm>
          <a:prstGeom prst="line">
            <a:avLst/>
          </a:prstGeom>
          <a:noFill/>
          <a:ln w="38100">
            <a:solidFill>
              <a:srgbClr val="A50021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987" name="Line 11"/>
          <p:cNvSpPr>
            <a:spLocks noChangeShapeType="1"/>
          </p:cNvSpPr>
          <p:nvPr/>
        </p:nvSpPr>
        <p:spPr bwMode="auto">
          <a:xfrm>
            <a:off x="6723063" y="2719388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26988" name="Object 12"/>
          <p:cNvGraphicFramePr>
            <a:graphicFrameLocks noChangeAspect="1"/>
          </p:cNvGraphicFramePr>
          <p:nvPr/>
        </p:nvGraphicFramePr>
        <p:xfrm>
          <a:off x="7259638" y="2370138"/>
          <a:ext cx="33655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42" name="公式" r:id="rId6" imgW="126835" imgH="139518" progId="Equation.3">
                  <p:embed/>
                </p:oleObj>
              </mc:Choice>
              <mc:Fallback>
                <p:oleObj name="公式" r:id="rId6" imgW="126835" imgH="139518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9638" y="2370138"/>
                        <a:ext cx="33655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89" name="Object 13"/>
          <p:cNvGraphicFramePr>
            <a:graphicFrameLocks noChangeAspect="1"/>
          </p:cNvGraphicFramePr>
          <p:nvPr/>
        </p:nvGraphicFramePr>
        <p:xfrm>
          <a:off x="6659563" y="3260725"/>
          <a:ext cx="438150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43" name="公式" r:id="rId8" imgW="266353" imgH="164885" progId="Equation.3">
                  <p:embed/>
                </p:oleObj>
              </mc:Choice>
              <mc:Fallback>
                <p:oleObj name="公式" r:id="rId8" imgW="266353" imgH="164885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9563" y="3260725"/>
                        <a:ext cx="438150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990" name="Text Box 14"/>
          <p:cNvSpPr txBox="1">
            <a:spLocks noChangeArrowheads="1"/>
          </p:cNvSpPr>
          <p:nvPr/>
        </p:nvSpPr>
        <p:spPr bwMode="auto">
          <a:xfrm>
            <a:off x="611188" y="5430838"/>
            <a:ext cx="18732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/>
              <a:t>形变势能</a:t>
            </a:r>
          </a:p>
        </p:txBody>
      </p:sp>
      <p:graphicFrame>
        <p:nvGraphicFramePr>
          <p:cNvPr id="126991" name="Object 15"/>
          <p:cNvGraphicFramePr>
            <a:graphicFrameLocks noChangeAspect="1"/>
          </p:cNvGraphicFramePr>
          <p:nvPr/>
        </p:nvGraphicFramePr>
        <p:xfrm>
          <a:off x="704850" y="3636963"/>
          <a:ext cx="1997075" cy="99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44" name="Equation" r:id="rId10" imgW="762045" imgH="304830" progId="Equation.DSMT4">
                  <p:embed/>
                </p:oleObj>
              </mc:Choice>
              <mc:Fallback>
                <p:oleObj name="Equation" r:id="rId10" imgW="762045" imgH="30483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850" y="3636963"/>
                        <a:ext cx="1997075" cy="998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99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6992" name="Group 16"/>
          <p:cNvGrpSpPr>
            <a:grpSpLocks/>
          </p:cNvGrpSpPr>
          <p:nvPr/>
        </p:nvGrpSpPr>
        <p:grpSpPr bwMode="auto">
          <a:xfrm>
            <a:off x="611188" y="2781300"/>
            <a:ext cx="3486150" cy="946150"/>
            <a:chOff x="566" y="1722"/>
            <a:chExt cx="2196" cy="596"/>
          </a:xfrm>
        </p:grpSpPr>
        <p:sp>
          <p:nvSpPr>
            <p:cNvPr id="42018" name="Text Box 17"/>
            <p:cNvSpPr txBox="1">
              <a:spLocks noChangeArrowheads="1"/>
            </p:cNvSpPr>
            <p:nvPr/>
          </p:nvSpPr>
          <p:spPr bwMode="auto">
            <a:xfrm>
              <a:off x="566" y="1722"/>
              <a:ext cx="2196" cy="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4000"/>
                <a:t>考虑     体积中物质的</a:t>
              </a:r>
            </a:p>
            <a:p>
              <a:r>
                <a:rPr lang="zh-CN" altLang="en-US" sz="4000"/>
                <a:t>振动动能</a:t>
              </a:r>
            </a:p>
          </p:txBody>
        </p:sp>
        <p:graphicFrame>
          <p:nvGraphicFramePr>
            <p:cNvPr id="42019" name="Object 18"/>
            <p:cNvGraphicFramePr>
              <a:graphicFrameLocks noChangeAspect="1"/>
            </p:cNvGraphicFramePr>
            <p:nvPr/>
          </p:nvGraphicFramePr>
          <p:xfrm>
            <a:off x="1031" y="1824"/>
            <a:ext cx="380" cy="2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245" name="Equation" r:id="rId12" imgW="152355" imgH="66690" progId="Equation.DSMT4">
                    <p:embed/>
                  </p:oleObj>
                </mc:Choice>
                <mc:Fallback>
                  <p:oleObj name="Equation" r:id="rId12" imgW="152355" imgH="66690" progId="Equation.DSMT4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31" y="1824"/>
                          <a:ext cx="380" cy="2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26995" name="Object 19"/>
          <p:cNvGraphicFramePr>
            <a:graphicFrameLocks noChangeAspect="1"/>
          </p:cNvGraphicFramePr>
          <p:nvPr/>
        </p:nvGraphicFramePr>
        <p:xfrm>
          <a:off x="649288" y="5873750"/>
          <a:ext cx="1358900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46" name="Equation" r:id="rId14" imgW="342799" imgH="133380" progId="Equation.DSMT4">
                  <p:embed/>
                </p:oleObj>
              </mc:Choice>
              <mc:Fallback>
                <p:oleObj name="Equation" r:id="rId14" imgW="342799" imgH="13338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288" y="5873750"/>
                        <a:ext cx="1358900" cy="80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6996" name="Picture 2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548063"/>
            <a:ext cx="3567113" cy="2112962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6997" name="AutoShape 21"/>
          <p:cNvSpPr>
            <a:spLocks noChangeArrowheads="1"/>
          </p:cNvSpPr>
          <p:nvPr/>
        </p:nvSpPr>
        <p:spPr bwMode="auto">
          <a:xfrm rot="-4261185">
            <a:off x="6572250" y="3902075"/>
            <a:ext cx="293688" cy="179388"/>
          </a:xfrm>
          <a:prstGeom prst="parallelogram">
            <a:avLst>
              <a:gd name="adj" fmla="val 57498"/>
            </a:avLst>
          </a:prstGeom>
          <a:gradFill rotWithShape="0">
            <a:gsLst>
              <a:gs pos="0">
                <a:srgbClr val="761800"/>
              </a:gs>
              <a:gs pos="50000">
                <a:srgbClr val="FF3300"/>
              </a:gs>
              <a:gs pos="100000">
                <a:srgbClr val="761800"/>
              </a:gs>
            </a:gsLst>
            <a:lin ang="189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4000"/>
          </a:p>
        </p:txBody>
      </p:sp>
      <p:sp>
        <p:nvSpPr>
          <p:cNvPr id="126998" name="Line 22"/>
          <p:cNvSpPr>
            <a:spLocks noChangeShapeType="1"/>
          </p:cNvSpPr>
          <p:nvPr/>
        </p:nvSpPr>
        <p:spPr bwMode="auto">
          <a:xfrm>
            <a:off x="5257800" y="4606925"/>
            <a:ext cx="3886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999" name="Line 23"/>
          <p:cNvSpPr>
            <a:spLocks noChangeShapeType="1"/>
          </p:cNvSpPr>
          <p:nvPr/>
        </p:nvSpPr>
        <p:spPr bwMode="auto">
          <a:xfrm>
            <a:off x="7848600" y="4302125"/>
            <a:ext cx="6858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27000" name="Object 24"/>
          <p:cNvGraphicFramePr>
            <a:graphicFrameLocks noChangeAspect="1"/>
          </p:cNvGraphicFramePr>
          <p:nvPr/>
        </p:nvGraphicFramePr>
        <p:xfrm>
          <a:off x="8001000" y="3921125"/>
          <a:ext cx="33655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47" name="公式" r:id="rId17" imgW="126835" imgH="139518" progId="Equation.3">
                  <p:embed/>
                </p:oleObj>
              </mc:Choice>
              <mc:Fallback>
                <p:oleObj name="公式" r:id="rId17" imgW="126835" imgH="139518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0" y="3921125"/>
                        <a:ext cx="33655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7001" name="Line 25"/>
          <p:cNvSpPr>
            <a:spLocks noChangeShapeType="1"/>
          </p:cNvSpPr>
          <p:nvPr/>
        </p:nvSpPr>
        <p:spPr bwMode="auto">
          <a:xfrm flipV="1">
            <a:off x="6705600" y="3540125"/>
            <a:ext cx="0" cy="2057400"/>
          </a:xfrm>
          <a:prstGeom prst="line">
            <a:avLst/>
          </a:prstGeom>
          <a:noFill/>
          <a:ln w="38100">
            <a:solidFill>
              <a:srgbClr val="A50021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7002" name="Line 26"/>
          <p:cNvSpPr>
            <a:spLocks noChangeShapeType="1"/>
          </p:cNvSpPr>
          <p:nvPr/>
        </p:nvSpPr>
        <p:spPr bwMode="auto">
          <a:xfrm>
            <a:off x="2070100" y="6200775"/>
            <a:ext cx="12065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7003" name="Text Box 27"/>
          <p:cNvSpPr txBox="1">
            <a:spLocks noChangeArrowheads="1"/>
          </p:cNvSpPr>
          <p:nvPr/>
        </p:nvSpPr>
        <p:spPr bwMode="auto">
          <a:xfrm>
            <a:off x="2051050" y="5626100"/>
            <a:ext cx="1214438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/>
              <a:t>可证明</a:t>
            </a:r>
          </a:p>
        </p:txBody>
      </p:sp>
      <p:grpSp>
        <p:nvGrpSpPr>
          <p:cNvPr id="127004" name="Group 28"/>
          <p:cNvGrpSpPr>
            <a:grpSpLocks/>
          </p:cNvGrpSpPr>
          <p:nvPr/>
        </p:nvGrpSpPr>
        <p:grpSpPr bwMode="auto">
          <a:xfrm>
            <a:off x="3392488" y="5691186"/>
            <a:ext cx="5362575" cy="1139824"/>
            <a:chOff x="2479" y="3537"/>
            <a:chExt cx="3378" cy="718"/>
          </a:xfrm>
        </p:grpSpPr>
        <p:sp>
          <p:nvSpPr>
            <p:cNvPr id="42015" name="Rectangle 29"/>
            <p:cNvSpPr>
              <a:spLocks noChangeArrowheads="1"/>
            </p:cNvSpPr>
            <p:nvPr/>
          </p:nvSpPr>
          <p:spPr bwMode="auto">
            <a:xfrm>
              <a:off x="2487" y="3579"/>
              <a:ext cx="3370" cy="63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4000"/>
            </a:p>
          </p:txBody>
        </p:sp>
        <p:graphicFrame>
          <p:nvGraphicFramePr>
            <p:cNvPr id="42016" name="Object 30"/>
            <p:cNvGraphicFramePr>
              <a:graphicFrameLocks noChangeAspect="1"/>
            </p:cNvGraphicFramePr>
            <p:nvPr/>
          </p:nvGraphicFramePr>
          <p:xfrm>
            <a:off x="2479" y="3686"/>
            <a:ext cx="947" cy="4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248" name="Equation" r:id="rId18" imgW="476244" imgH="133380" progId="Equation.DSMT4">
                    <p:embed/>
                  </p:oleObj>
                </mc:Choice>
                <mc:Fallback>
                  <p:oleObj name="Equation" r:id="rId18" imgW="476244" imgH="133380" progId="Equation.DSMT4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79" y="3686"/>
                          <a:ext cx="947" cy="4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017" name="Object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87753212"/>
                </p:ext>
              </p:extLst>
            </p:nvPr>
          </p:nvGraphicFramePr>
          <p:xfrm>
            <a:off x="3392" y="3537"/>
            <a:ext cx="2365" cy="7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249" name="Equation" r:id="rId20" imgW="1803240" imgH="406080" progId="Equation.DSMT4">
                    <p:embed/>
                  </p:oleObj>
                </mc:Choice>
                <mc:Fallback>
                  <p:oleObj name="Equation" r:id="rId20" imgW="1803240" imgH="406080" progId="Equation.DSMT4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92" y="3537"/>
                          <a:ext cx="2365" cy="7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27008" name="Object 32"/>
          <p:cNvGraphicFramePr>
            <a:graphicFrameLocks noChangeAspect="1"/>
          </p:cNvGraphicFramePr>
          <p:nvPr/>
        </p:nvGraphicFramePr>
        <p:xfrm>
          <a:off x="6781800" y="3921125"/>
          <a:ext cx="438150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50" name="公式" r:id="rId22" imgW="266353" imgH="164885" progId="Equation.3">
                  <p:embed/>
                </p:oleObj>
              </mc:Choice>
              <mc:Fallback>
                <p:oleObj name="公式" r:id="rId22" imgW="266353" imgH="164885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3921125"/>
                        <a:ext cx="438150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009" name="Object 33"/>
          <p:cNvGraphicFramePr>
            <a:graphicFrameLocks noChangeAspect="1"/>
          </p:cNvGraphicFramePr>
          <p:nvPr/>
        </p:nvGraphicFramePr>
        <p:xfrm>
          <a:off x="8769350" y="4683125"/>
          <a:ext cx="37465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51" name="公式" r:id="rId23" imgW="139700" imgH="139700" progId="Equation.3">
                  <p:embed/>
                </p:oleObj>
              </mc:Choice>
              <mc:Fallback>
                <p:oleObj name="公式" r:id="rId23" imgW="139700" imgH="13970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9350" y="4683125"/>
                        <a:ext cx="37465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018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2114002"/>
              </p:ext>
            </p:extLst>
          </p:nvPr>
        </p:nvGraphicFramePr>
        <p:xfrm>
          <a:off x="1187450" y="4545013"/>
          <a:ext cx="4071938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52" name="Equation" r:id="rId25" imgW="1714534" imgH="314280" progId="Equation.DSMT4">
                  <p:embed/>
                </p:oleObj>
              </mc:Choice>
              <mc:Fallback>
                <p:oleObj name="Equation" r:id="rId25" imgW="1714534" imgH="314280" progId="Equation.DSMT4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4545013"/>
                        <a:ext cx="4071938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019" name="Object 43"/>
          <p:cNvGraphicFramePr>
            <a:graphicFrameLocks noChangeAspect="1"/>
          </p:cNvGraphicFramePr>
          <p:nvPr/>
        </p:nvGraphicFramePr>
        <p:xfrm>
          <a:off x="2659063" y="3636963"/>
          <a:ext cx="1949450" cy="99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53" name="Equation" r:id="rId27" imgW="723956" imgH="304830" progId="Equation.DSMT4">
                  <p:embed/>
                </p:oleObj>
              </mc:Choice>
              <mc:Fallback>
                <p:oleObj name="Equation" r:id="rId27" imgW="723956" imgH="304830" progId="Equation.DSMT4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9063" y="3636963"/>
                        <a:ext cx="1949450" cy="998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99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014" name="Text Box 2"/>
          <p:cNvSpPr txBox="1">
            <a:spLocks noChangeArrowheads="1"/>
          </p:cNvSpPr>
          <p:nvPr/>
        </p:nvSpPr>
        <p:spPr bwMode="auto">
          <a:xfrm>
            <a:off x="979488" y="163513"/>
            <a:ext cx="7056437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3200" baseline="0"/>
              <a:t>第</a:t>
            </a:r>
            <a:r>
              <a:rPr lang="en-US" altLang="zh-CN" sz="3200" baseline="0">
                <a:latin typeface="Times New Roman" panose="02020603050405020304" pitchFamily="18" charset="0"/>
              </a:rPr>
              <a:t>3</a:t>
            </a:r>
            <a:r>
              <a:rPr lang="zh-CN" altLang="en-US" sz="3200" baseline="0"/>
              <a:t>节  行波输送的能量</a:t>
            </a:r>
            <a:endParaRPr lang="en-US" altLang="zh-CN" sz="3200" baseline="0"/>
          </a:p>
          <a:p>
            <a:pPr algn="ctr" eaLnBrk="1" hangingPunct="1">
              <a:spcBef>
                <a:spcPts val="25"/>
              </a:spcBef>
            </a:pPr>
            <a:r>
              <a:rPr lang="en-US" altLang="zh-CN" sz="2400" baseline="0">
                <a:latin typeface="Times New Roman" panose="02020603050405020304" pitchFamily="18" charset="0"/>
              </a:rPr>
              <a:t>Energy of Propagated</a:t>
            </a:r>
            <a:r>
              <a:rPr lang="zh-CN" altLang="zh-CN" sz="2400" baseline="0">
                <a:latin typeface="Times New Roman" panose="02020603050405020304" pitchFamily="18" charset="0"/>
              </a:rPr>
              <a:t> Waves</a:t>
            </a:r>
            <a:r>
              <a:rPr lang="zh-CN" altLang="zh-CN" sz="3200" baseline="0"/>
              <a:t>  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26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6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6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69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69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69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69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126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8" dur="500"/>
                                        <p:tgtEl>
                                          <p:spTgt spid="126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69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69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4" dur="500"/>
                                        <p:tgtEl>
                                          <p:spTgt spid="127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26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126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3" dur="500"/>
                                        <p:tgtEl>
                                          <p:spTgt spid="126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8" dur="500"/>
                                        <p:tgtEl>
                                          <p:spTgt spid="127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3" dur="500"/>
                                        <p:tgtEl>
                                          <p:spTgt spid="127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269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269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269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269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27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27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270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270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7" dur="500"/>
                                        <p:tgtEl>
                                          <p:spTgt spid="127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27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79" grpId="0" autoUpdateAnimBg="0"/>
      <p:bldP spid="126980" grpId="0" autoUpdateAnimBg="0"/>
      <p:bldP spid="126981" grpId="0" autoUpdateAnimBg="0"/>
      <p:bldP spid="126983" grpId="0" animBg="1"/>
      <p:bldP spid="126984" grpId="0" animBg="1"/>
      <p:bldP spid="126985" grpId="0" animBg="1"/>
      <p:bldP spid="126986" grpId="0" animBg="1"/>
      <p:bldP spid="126987" grpId="0" animBg="1"/>
      <p:bldP spid="126990" grpId="0" autoUpdateAnimBg="0"/>
      <p:bldP spid="126997" grpId="0" animBg="1"/>
      <p:bldP spid="126998" grpId="0" animBg="1"/>
      <p:bldP spid="126999" grpId="0" animBg="1"/>
      <p:bldP spid="127001" grpId="0" animBg="1"/>
      <p:bldP spid="127002" grpId="0" animBg="1"/>
      <p:bldP spid="127003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519113" y="404813"/>
            <a:ext cx="81057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3200" baseline="0">
                <a:latin typeface="宋体" panose="02010600030101010101" pitchFamily="2" charset="-122"/>
              </a:rPr>
              <a:t>第</a:t>
            </a:r>
            <a:r>
              <a:rPr lang="zh-CN" altLang="zh-CN" sz="3200" baseline="0">
                <a:latin typeface="Times New Roman" panose="02020603050405020304" pitchFamily="18" charset="0"/>
              </a:rPr>
              <a:t>1</a:t>
            </a:r>
            <a:r>
              <a:rPr lang="zh-CN" altLang="en-US" sz="3200" baseline="0">
                <a:latin typeface="宋体" panose="02010600030101010101" pitchFamily="2" charset="-122"/>
              </a:rPr>
              <a:t>节</a:t>
            </a:r>
            <a:r>
              <a:rPr lang="zh-CN" altLang="en-US" baseline="0"/>
              <a:t>  </a:t>
            </a:r>
            <a:r>
              <a:rPr lang="zh-CN" altLang="en-US" sz="3200" baseline="0"/>
              <a:t>波的一般概念</a:t>
            </a:r>
            <a:r>
              <a:rPr lang="zh-CN" altLang="en-US" sz="3200" baseline="0">
                <a:latin typeface="宋体" panose="02010600030101010101" pitchFamily="2" charset="-122"/>
              </a:rPr>
              <a:t/>
            </a:r>
            <a:br>
              <a:rPr lang="zh-CN" altLang="en-US" sz="3200" baseline="0">
                <a:latin typeface="宋体" panose="02010600030101010101" pitchFamily="2" charset="-122"/>
              </a:rPr>
            </a:br>
            <a:r>
              <a:rPr lang="zh-CN" altLang="en-US" i="1" baseline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2400" baseline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General Concepts of Waves</a:t>
            </a:r>
            <a:endParaRPr lang="zh-CN" altLang="zh-CN" sz="2400" baseline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2051050" y="2433638"/>
            <a:ext cx="5616575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aseline="0">
                <a:latin typeface="Times New Roman" panose="02020603050405020304" pitchFamily="18" charset="0"/>
              </a:rPr>
              <a:t>波源（激发波动的振动系统）</a:t>
            </a:r>
          </a:p>
          <a:p>
            <a:pPr eaLnBrk="1" hangingPunct="1">
              <a:spcBef>
                <a:spcPct val="20000"/>
              </a:spcBef>
            </a:pPr>
            <a:r>
              <a:rPr lang="zh-CN" altLang="en-US" baseline="0">
                <a:latin typeface="Times New Roman" panose="02020603050405020304" pitchFamily="18" charset="0"/>
              </a:rPr>
              <a:t>连续的弹性媒质</a:t>
            </a:r>
          </a:p>
        </p:txBody>
      </p:sp>
      <p:sp>
        <p:nvSpPr>
          <p:cNvPr id="6148" name="AutoShape 4"/>
          <p:cNvSpPr>
            <a:spLocks/>
          </p:cNvSpPr>
          <p:nvPr/>
        </p:nvSpPr>
        <p:spPr bwMode="auto">
          <a:xfrm>
            <a:off x="1727200" y="2628900"/>
            <a:ext cx="222250" cy="676275"/>
          </a:xfrm>
          <a:prstGeom prst="leftBrace">
            <a:avLst>
              <a:gd name="adj1" fmla="val 26498"/>
              <a:gd name="adj2" fmla="val 50000"/>
            </a:avLst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zh-CN" altLang="zh-CN" sz="3600" b="0" baseline="0">
              <a:latin typeface="Times New Roman" panose="02020603050405020304" pitchFamily="18" charset="0"/>
            </a:endParaRPr>
          </a:p>
        </p:txBody>
      </p:sp>
      <p:sp>
        <p:nvSpPr>
          <p:cNvPr id="6149" name="Rectangle 5"/>
          <p:cNvSpPr>
            <a:spLocks noChangeArrowheads="1"/>
          </p:cNvSpPr>
          <p:nvPr/>
        </p:nvSpPr>
        <p:spPr bwMode="auto">
          <a:xfrm>
            <a:off x="482600" y="1785938"/>
            <a:ext cx="45005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aseline="0">
                <a:solidFill>
                  <a:srgbClr val="0000FF"/>
                </a:solidFill>
                <a:latin typeface="Times New Roman" panose="02020603050405020304" pitchFamily="18" charset="0"/>
              </a:rPr>
              <a:t>1.</a:t>
            </a:r>
            <a:r>
              <a:rPr lang="zh-CN" altLang="zh-CN" baseline="0">
                <a:solidFill>
                  <a:srgbClr val="0000FF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baseline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zh-CN" altLang="zh-CN" baseline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baseline="0">
                <a:solidFill>
                  <a:srgbClr val="0000FF"/>
                </a:solidFill>
                <a:latin typeface="Times New Roman" panose="02020603050405020304" pitchFamily="18" charset="0"/>
              </a:rPr>
              <a:t>产生与传播的条件</a:t>
            </a:r>
            <a:r>
              <a:rPr lang="zh-CN" altLang="en-US" sz="2400" baseline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6150" name="Rectangle 6"/>
          <p:cNvSpPr>
            <a:spLocks noChangeArrowheads="1"/>
          </p:cNvSpPr>
          <p:nvPr/>
        </p:nvSpPr>
        <p:spPr bwMode="auto">
          <a:xfrm>
            <a:off x="482600" y="3773488"/>
            <a:ext cx="43561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aseline="0">
                <a:solidFill>
                  <a:srgbClr val="0000FF"/>
                </a:solidFill>
                <a:latin typeface="Times New Roman" panose="02020603050405020304" pitchFamily="18" charset="0"/>
              </a:rPr>
              <a:t>1.2</a:t>
            </a:r>
            <a:r>
              <a:rPr lang="zh-CN" altLang="zh-CN" baseline="0">
                <a:solidFill>
                  <a:srgbClr val="0000FF"/>
                </a:solidFill>
                <a:latin typeface="Times New Roman" panose="02020603050405020304" pitchFamily="18" charset="0"/>
              </a:rPr>
              <a:t>  </a:t>
            </a:r>
            <a:r>
              <a:rPr lang="zh-CN" altLang="en-US" baseline="0">
                <a:solidFill>
                  <a:srgbClr val="0000FF"/>
                </a:solidFill>
                <a:latin typeface="Times New Roman" panose="02020603050405020304" pitchFamily="18" charset="0"/>
              </a:rPr>
              <a:t>机械波的种类</a:t>
            </a:r>
          </a:p>
        </p:txBody>
      </p:sp>
      <p:sp>
        <p:nvSpPr>
          <p:cNvPr id="6151" name="Rectangle 7"/>
          <p:cNvSpPr>
            <a:spLocks noChangeArrowheads="1"/>
          </p:cNvSpPr>
          <p:nvPr/>
        </p:nvSpPr>
        <p:spPr bwMode="auto">
          <a:xfrm>
            <a:off x="696913" y="4349750"/>
            <a:ext cx="59626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baseline="0">
                <a:latin typeface="Times New Roman" panose="02020603050405020304" pitchFamily="18" charset="0"/>
              </a:rPr>
              <a:t>     </a:t>
            </a:r>
            <a:r>
              <a:rPr lang="zh-CN" altLang="en-US" baseline="0">
                <a:latin typeface="Times New Roman" panose="02020603050405020304" pitchFamily="18" charset="0"/>
              </a:rPr>
              <a:t>横波：振动方向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垂直于</a:t>
            </a:r>
            <a:r>
              <a:rPr lang="zh-CN" altLang="en-US" baseline="0">
                <a:latin typeface="Times New Roman" panose="02020603050405020304" pitchFamily="18" charset="0"/>
              </a:rPr>
              <a:t>传播方向</a:t>
            </a:r>
          </a:p>
        </p:txBody>
      </p:sp>
      <p:sp>
        <p:nvSpPr>
          <p:cNvPr id="6152" name="Rectangle 8"/>
          <p:cNvSpPr>
            <a:spLocks noChangeArrowheads="1"/>
          </p:cNvSpPr>
          <p:nvPr/>
        </p:nvSpPr>
        <p:spPr bwMode="auto">
          <a:xfrm>
            <a:off x="684213" y="5013325"/>
            <a:ext cx="56880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baseline="0">
                <a:latin typeface="Times New Roman" panose="02020603050405020304" pitchFamily="18" charset="0"/>
              </a:rPr>
              <a:t>     </a:t>
            </a:r>
            <a:r>
              <a:rPr lang="zh-CN" altLang="en-US" baseline="0">
                <a:latin typeface="Times New Roman" panose="02020603050405020304" pitchFamily="18" charset="0"/>
              </a:rPr>
              <a:t>纵波：振动方向</a:t>
            </a:r>
            <a:r>
              <a:rPr lang="zh-CN" altLang="en-US" baseline="0">
                <a:solidFill>
                  <a:srgbClr val="FF0000"/>
                </a:solidFill>
                <a:latin typeface="Times New Roman" panose="02020603050405020304" pitchFamily="18" charset="0"/>
              </a:rPr>
              <a:t>平行于</a:t>
            </a:r>
            <a:r>
              <a:rPr lang="zh-CN" altLang="en-US" baseline="0">
                <a:latin typeface="Times New Roman" panose="02020603050405020304" pitchFamily="18" charset="0"/>
              </a:rPr>
              <a:t>传播方向</a:t>
            </a:r>
          </a:p>
        </p:txBody>
      </p:sp>
      <p:sp>
        <p:nvSpPr>
          <p:cNvPr id="6153" name="Text Box 9"/>
          <p:cNvSpPr txBox="1">
            <a:spLocks noChangeArrowheads="1"/>
          </p:cNvSpPr>
          <p:nvPr/>
        </p:nvSpPr>
        <p:spPr bwMode="auto">
          <a:xfrm>
            <a:off x="8807450" y="64008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aseline="0">
                <a:latin typeface="Times New Roman" panose="02020603050405020304" pitchFamily="18" charset="0"/>
              </a:rPr>
              <a:t>2</a:t>
            </a: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75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6" grpId="0" autoUpdateAnimBg="0"/>
      <p:bldP spid="6147" grpId="0" autoUpdateAnimBg="0"/>
      <p:bldP spid="6148" grpId="0" animBg="1" autoUpdateAnimBg="0"/>
      <p:bldP spid="6149" grpId="0" autoUpdateAnimBg="0"/>
      <p:bldP spid="6150" grpId="0" autoUpdateAnimBg="0"/>
      <p:bldP spid="6151" grpId="0" autoUpdateAnimBg="0"/>
      <p:bldP spid="6152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597150" y="0"/>
            <a:ext cx="6546850" cy="96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z="3200" smtClean="0">
                <a:solidFill>
                  <a:schemeClr val="tx1"/>
                </a:solidFill>
              </a:rPr>
              <a:t>波的能量</a:t>
            </a:r>
          </a:p>
        </p:txBody>
      </p:sp>
      <p:sp>
        <p:nvSpPr>
          <p:cNvPr id="43011" name="Rectangle 3" descr="球体"/>
          <p:cNvSpPr>
            <a:spLocks noChangeArrowheads="1"/>
          </p:cNvSpPr>
          <p:nvPr/>
        </p:nvSpPr>
        <p:spPr bwMode="auto">
          <a:xfrm>
            <a:off x="0" y="0"/>
            <a:ext cx="9144000" cy="779463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3200"/>
          </a:p>
        </p:txBody>
      </p:sp>
      <p:sp>
        <p:nvSpPr>
          <p:cNvPr id="43012" name="Rectangle 4" descr="球体"/>
          <p:cNvSpPr>
            <a:spLocks noChangeArrowheads="1"/>
          </p:cNvSpPr>
          <p:nvPr/>
        </p:nvSpPr>
        <p:spPr bwMode="auto">
          <a:xfrm>
            <a:off x="0" y="6715125"/>
            <a:ext cx="9144000" cy="142875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3200"/>
          </a:p>
        </p:txBody>
      </p:sp>
      <p:grpSp>
        <p:nvGrpSpPr>
          <p:cNvPr id="128005" name="Group 5"/>
          <p:cNvGrpSpPr>
            <a:grpSpLocks/>
          </p:cNvGrpSpPr>
          <p:nvPr/>
        </p:nvGrpSpPr>
        <p:grpSpPr bwMode="auto">
          <a:xfrm>
            <a:off x="671513" y="800100"/>
            <a:ext cx="7626350" cy="425450"/>
            <a:chOff x="522" y="648"/>
            <a:chExt cx="4804" cy="268"/>
          </a:xfrm>
        </p:grpSpPr>
        <p:sp>
          <p:nvSpPr>
            <p:cNvPr id="43175" name="Text Box 6"/>
            <p:cNvSpPr txBox="1">
              <a:spLocks noChangeArrowheads="1"/>
            </p:cNvSpPr>
            <p:nvPr/>
          </p:nvSpPr>
          <p:spPr bwMode="auto">
            <a:xfrm>
              <a:off x="522" y="651"/>
              <a:ext cx="744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3200">
                  <a:ea typeface="华文中宋" panose="02010600040101010101" pitchFamily="2" charset="-122"/>
                </a:rPr>
                <a:t>现象：</a:t>
              </a:r>
            </a:p>
          </p:txBody>
        </p:sp>
        <p:sp>
          <p:nvSpPr>
            <p:cNvPr id="43176" name="Text Box 7"/>
            <p:cNvSpPr txBox="1">
              <a:spLocks noChangeArrowheads="1"/>
            </p:cNvSpPr>
            <p:nvPr/>
          </p:nvSpPr>
          <p:spPr bwMode="auto">
            <a:xfrm>
              <a:off x="1074" y="648"/>
              <a:ext cx="4252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3200">
                  <a:ea typeface="华文中宋" panose="02010600040101010101" pitchFamily="2" charset="-122"/>
                </a:rPr>
                <a:t>若将一软绳（弹性媒质）划分为多个小单元（体积元）</a:t>
              </a:r>
            </a:p>
          </p:txBody>
        </p:sp>
      </p:grpSp>
      <p:sp>
        <p:nvSpPr>
          <p:cNvPr id="128008" name="Line 8"/>
          <p:cNvSpPr>
            <a:spLocks noChangeShapeType="1"/>
          </p:cNvSpPr>
          <p:nvPr/>
        </p:nvSpPr>
        <p:spPr bwMode="auto">
          <a:xfrm flipV="1">
            <a:off x="0" y="3629025"/>
            <a:ext cx="9144000" cy="0"/>
          </a:xfrm>
          <a:prstGeom prst="line">
            <a:avLst/>
          </a:prstGeom>
          <a:noFill/>
          <a:ln w="254000">
            <a:solidFill>
              <a:srgbClr val="0000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28009" name="Group 9"/>
          <p:cNvGrpSpPr>
            <a:grpSpLocks/>
          </p:cNvGrpSpPr>
          <p:nvPr/>
        </p:nvGrpSpPr>
        <p:grpSpPr bwMode="auto">
          <a:xfrm>
            <a:off x="0" y="2009775"/>
            <a:ext cx="6978650" cy="3055938"/>
            <a:chOff x="-8" y="1387"/>
            <a:chExt cx="4396" cy="1925"/>
          </a:xfrm>
        </p:grpSpPr>
        <p:sp>
          <p:nvSpPr>
            <p:cNvPr id="43168" name="Rectangle 10"/>
            <p:cNvSpPr>
              <a:spLocks noChangeArrowheads="1"/>
            </p:cNvSpPr>
            <p:nvPr/>
          </p:nvSpPr>
          <p:spPr bwMode="auto">
            <a:xfrm>
              <a:off x="0" y="1387"/>
              <a:ext cx="4290" cy="1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3200"/>
            </a:p>
          </p:txBody>
        </p:sp>
        <p:sp>
          <p:nvSpPr>
            <p:cNvPr id="43169" name="Freeform 11"/>
            <p:cNvSpPr>
              <a:spLocks/>
            </p:cNvSpPr>
            <p:nvPr/>
          </p:nvSpPr>
          <p:spPr bwMode="auto">
            <a:xfrm>
              <a:off x="1724" y="1696"/>
              <a:ext cx="1290" cy="721"/>
            </a:xfrm>
            <a:custGeom>
              <a:avLst/>
              <a:gdLst>
                <a:gd name="T0" fmla="*/ 0 w 1614"/>
                <a:gd name="T1" fmla="*/ 0 h 1607"/>
                <a:gd name="T2" fmla="*/ 4 w 1614"/>
                <a:gd name="T3" fmla="*/ 0 h 1607"/>
                <a:gd name="T4" fmla="*/ 8 w 1614"/>
                <a:gd name="T5" fmla="*/ 0 h 1607"/>
                <a:gd name="T6" fmla="*/ 11 w 1614"/>
                <a:gd name="T7" fmla="*/ 0 h 1607"/>
                <a:gd name="T8" fmla="*/ 15 w 1614"/>
                <a:gd name="T9" fmla="*/ 0 h 1607"/>
                <a:gd name="T10" fmla="*/ 19 w 1614"/>
                <a:gd name="T11" fmla="*/ 0 h 1607"/>
                <a:gd name="T12" fmla="*/ 23 w 1614"/>
                <a:gd name="T13" fmla="*/ 0 h 16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14" h="1607">
                  <a:moveTo>
                    <a:pt x="0" y="1607"/>
                  </a:moveTo>
                  <a:cubicBezTo>
                    <a:pt x="91" y="1326"/>
                    <a:pt x="182" y="1046"/>
                    <a:pt x="273" y="804"/>
                  </a:cubicBezTo>
                  <a:cubicBezTo>
                    <a:pt x="364" y="562"/>
                    <a:pt x="455" y="286"/>
                    <a:pt x="545" y="152"/>
                  </a:cubicBezTo>
                  <a:cubicBezTo>
                    <a:pt x="635" y="18"/>
                    <a:pt x="723" y="0"/>
                    <a:pt x="811" y="0"/>
                  </a:cubicBezTo>
                  <a:cubicBezTo>
                    <a:pt x="899" y="0"/>
                    <a:pt x="986" y="18"/>
                    <a:pt x="1076" y="152"/>
                  </a:cubicBezTo>
                  <a:cubicBezTo>
                    <a:pt x="1166" y="286"/>
                    <a:pt x="1259" y="563"/>
                    <a:pt x="1349" y="804"/>
                  </a:cubicBezTo>
                  <a:cubicBezTo>
                    <a:pt x="1439" y="1045"/>
                    <a:pt x="1526" y="1322"/>
                    <a:pt x="1614" y="1600"/>
                  </a:cubicBezTo>
                </a:path>
              </a:pathLst>
            </a:custGeom>
            <a:noFill/>
            <a:ln w="254000" cmpd="sng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70" name="Freeform 12"/>
            <p:cNvSpPr>
              <a:spLocks/>
            </p:cNvSpPr>
            <p:nvPr/>
          </p:nvSpPr>
          <p:spPr bwMode="auto">
            <a:xfrm flipV="1">
              <a:off x="438" y="2413"/>
              <a:ext cx="1290" cy="720"/>
            </a:xfrm>
            <a:custGeom>
              <a:avLst/>
              <a:gdLst>
                <a:gd name="T0" fmla="*/ 0 w 1614"/>
                <a:gd name="T1" fmla="*/ 0 h 1607"/>
                <a:gd name="T2" fmla="*/ 4 w 1614"/>
                <a:gd name="T3" fmla="*/ 0 h 1607"/>
                <a:gd name="T4" fmla="*/ 8 w 1614"/>
                <a:gd name="T5" fmla="*/ 0 h 1607"/>
                <a:gd name="T6" fmla="*/ 11 w 1614"/>
                <a:gd name="T7" fmla="*/ 0 h 1607"/>
                <a:gd name="T8" fmla="*/ 15 w 1614"/>
                <a:gd name="T9" fmla="*/ 0 h 1607"/>
                <a:gd name="T10" fmla="*/ 19 w 1614"/>
                <a:gd name="T11" fmla="*/ 0 h 1607"/>
                <a:gd name="T12" fmla="*/ 23 w 1614"/>
                <a:gd name="T13" fmla="*/ 0 h 16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14" h="1607">
                  <a:moveTo>
                    <a:pt x="0" y="1607"/>
                  </a:moveTo>
                  <a:cubicBezTo>
                    <a:pt x="91" y="1326"/>
                    <a:pt x="182" y="1046"/>
                    <a:pt x="273" y="804"/>
                  </a:cubicBezTo>
                  <a:cubicBezTo>
                    <a:pt x="364" y="562"/>
                    <a:pt x="455" y="286"/>
                    <a:pt x="545" y="152"/>
                  </a:cubicBezTo>
                  <a:cubicBezTo>
                    <a:pt x="635" y="18"/>
                    <a:pt x="723" y="0"/>
                    <a:pt x="811" y="0"/>
                  </a:cubicBezTo>
                  <a:cubicBezTo>
                    <a:pt x="899" y="0"/>
                    <a:pt x="986" y="18"/>
                    <a:pt x="1076" y="152"/>
                  </a:cubicBezTo>
                  <a:cubicBezTo>
                    <a:pt x="1166" y="286"/>
                    <a:pt x="1259" y="563"/>
                    <a:pt x="1349" y="804"/>
                  </a:cubicBezTo>
                  <a:cubicBezTo>
                    <a:pt x="1439" y="1045"/>
                    <a:pt x="1526" y="1322"/>
                    <a:pt x="1614" y="1600"/>
                  </a:cubicBezTo>
                </a:path>
              </a:pathLst>
            </a:custGeom>
            <a:noFill/>
            <a:ln w="254000" cmpd="sng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71" name="Freeform 13"/>
            <p:cNvSpPr>
              <a:spLocks/>
            </p:cNvSpPr>
            <p:nvPr/>
          </p:nvSpPr>
          <p:spPr bwMode="auto">
            <a:xfrm flipV="1">
              <a:off x="3017" y="2409"/>
              <a:ext cx="1290" cy="721"/>
            </a:xfrm>
            <a:custGeom>
              <a:avLst/>
              <a:gdLst>
                <a:gd name="T0" fmla="*/ 0 w 1614"/>
                <a:gd name="T1" fmla="*/ 0 h 1607"/>
                <a:gd name="T2" fmla="*/ 4 w 1614"/>
                <a:gd name="T3" fmla="*/ 0 h 1607"/>
                <a:gd name="T4" fmla="*/ 8 w 1614"/>
                <a:gd name="T5" fmla="*/ 0 h 1607"/>
                <a:gd name="T6" fmla="*/ 11 w 1614"/>
                <a:gd name="T7" fmla="*/ 0 h 1607"/>
                <a:gd name="T8" fmla="*/ 15 w 1614"/>
                <a:gd name="T9" fmla="*/ 0 h 1607"/>
                <a:gd name="T10" fmla="*/ 19 w 1614"/>
                <a:gd name="T11" fmla="*/ 0 h 1607"/>
                <a:gd name="T12" fmla="*/ 23 w 1614"/>
                <a:gd name="T13" fmla="*/ 0 h 16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14" h="1607">
                  <a:moveTo>
                    <a:pt x="0" y="1607"/>
                  </a:moveTo>
                  <a:cubicBezTo>
                    <a:pt x="91" y="1326"/>
                    <a:pt x="182" y="1046"/>
                    <a:pt x="273" y="804"/>
                  </a:cubicBezTo>
                  <a:cubicBezTo>
                    <a:pt x="364" y="562"/>
                    <a:pt x="455" y="286"/>
                    <a:pt x="545" y="152"/>
                  </a:cubicBezTo>
                  <a:cubicBezTo>
                    <a:pt x="635" y="18"/>
                    <a:pt x="723" y="0"/>
                    <a:pt x="811" y="0"/>
                  </a:cubicBezTo>
                  <a:cubicBezTo>
                    <a:pt x="899" y="0"/>
                    <a:pt x="986" y="18"/>
                    <a:pt x="1076" y="152"/>
                  </a:cubicBezTo>
                  <a:cubicBezTo>
                    <a:pt x="1166" y="286"/>
                    <a:pt x="1259" y="563"/>
                    <a:pt x="1349" y="804"/>
                  </a:cubicBezTo>
                  <a:cubicBezTo>
                    <a:pt x="1439" y="1045"/>
                    <a:pt x="1526" y="1322"/>
                    <a:pt x="1614" y="1600"/>
                  </a:cubicBezTo>
                </a:path>
              </a:pathLst>
            </a:custGeom>
            <a:noFill/>
            <a:ln w="254000" cmpd="sng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72" name="Freeform 14"/>
            <p:cNvSpPr>
              <a:spLocks/>
            </p:cNvSpPr>
            <p:nvPr/>
          </p:nvSpPr>
          <p:spPr bwMode="auto">
            <a:xfrm>
              <a:off x="2936" y="2358"/>
              <a:ext cx="171" cy="137"/>
            </a:xfrm>
            <a:custGeom>
              <a:avLst/>
              <a:gdLst>
                <a:gd name="T0" fmla="*/ 0 w 171"/>
                <a:gd name="T1" fmla="*/ 72 h 137"/>
                <a:gd name="T2" fmla="*/ 37 w 171"/>
                <a:gd name="T3" fmla="*/ 137 h 137"/>
                <a:gd name="T4" fmla="*/ 171 w 171"/>
                <a:gd name="T5" fmla="*/ 56 h 137"/>
                <a:gd name="T6" fmla="*/ 135 w 171"/>
                <a:gd name="T7" fmla="*/ 0 h 137"/>
                <a:gd name="T8" fmla="*/ 0 w 171"/>
                <a:gd name="T9" fmla="*/ 72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1" h="137">
                  <a:moveTo>
                    <a:pt x="0" y="72"/>
                  </a:moveTo>
                  <a:lnTo>
                    <a:pt x="37" y="137"/>
                  </a:lnTo>
                  <a:lnTo>
                    <a:pt x="171" y="56"/>
                  </a:lnTo>
                  <a:lnTo>
                    <a:pt x="13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99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73" name="Freeform 15"/>
            <p:cNvSpPr>
              <a:spLocks/>
            </p:cNvSpPr>
            <p:nvPr/>
          </p:nvSpPr>
          <p:spPr bwMode="auto">
            <a:xfrm>
              <a:off x="-8" y="1859"/>
              <a:ext cx="535" cy="628"/>
            </a:xfrm>
            <a:custGeom>
              <a:avLst/>
              <a:gdLst>
                <a:gd name="T0" fmla="*/ 397 w 535"/>
                <a:gd name="T1" fmla="*/ 628 h 628"/>
                <a:gd name="T2" fmla="*/ 535 w 535"/>
                <a:gd name="T3" fmla="*/ 555 h 628"/>
                <a:gd name="T4" fmla="*/ 455 w 535"/>
                <a:gd name="T5" fmla="*/ 409 h 628"/>
                <a:gd name="T6" fmla="*/ 359 w 535"/>
                <a:gd name="T7" fmla="*/ 249 h 628"/>
                <a:gd name="T8" fmla="*/ 281 w 535"/>
                <a:gd name="T9" fmla="*/ 124 h 628"/>
                <a:gd name="T10" fmla="*/ 253 w 535"/>
                <a:gd name="T11" fmla="*/ 85 h 628"/>
                <a:gd name="T12" fmla="*/ 196 w 535"/>
                <a:gd name="T13" fmla="*/ 0 h 628"/>
                <a:gd name="T14" fmla="*/ 0 w 535"/>
                <a:gd name="T15" fmla="*/ 10 h 628"/>
                <a:gd name="T16" fmla="*/ 49 w 535"/>
                <a:gd name="T17" fmla="*/ 64 h 628"/>
                <a:gd name="T18" fmla="*/ 116 w 535"/>
                <a:gd name="T19" fmla="*/ 165 h 628"/>
                <a:gd name="T20" fmla="*/ 170 w 535"/>
                <a:gd name="T21" fmla="*/ 246 h 628"/>
                <a:gd name="T22" fmla="*/ 209 w 535"/>
                <a:gd name="T23" fmla="*/ 307 h 628"/>
                <a:gd name="T24" fmla="*/ 253 w 535"/>
                <a:gd name="T25" fmla="*/ 378 h 628"/>
                <a:gd name="T26" fmla="*/ 310 w 535"/>
                <a:gd name="T27" fmla="*/ 475 h 628"/>
                <a:gd name="T28" fmla="*/ 358 w 535"/>
                <a:gd name="T29" fmla="*/ 559 h 628"/>
                <a:gd name="T30" fmla="*/ 397 w 535"/>
                <a:gd name="T31" fmla="*/ 628 h 62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35" h="628">
                  <a:moveTo>
                    <a:pt x="397" y="628"/>
                  </a:moveTo>
                  <a:lnTo>
                    <a:pt x="535" y="555"/>
                  </a:lnTo>
                  <a:lnTo>
                    <a:pt x="455" y="409"/>
                  </a:lnTo>
                  <a:lnTo>
                    <a:pt x="359" y="249"/>
                  </a:lnTo>
                  <a:lnTo>
                    <a:pt x="281" y="124"/>
                  </a:lnTo>
                  <a:lnTo>
                    <a:pt x="253" y="85"/>
                  </a:lnTo>
                  <a:lnTo>
                    <a:pt x="196" y="0"/>
                  </a:lnTo>
                  <a:lnTo>
                    <a:pt x="0" y="10"/>
                  </a:lnTo>
                  <a:lnTo>
                    <a:pt x="49" y="64"/>
                  </a:lnTo>
                  <a:lnTo>
                    <a:pt x="116" y="165"/>
                  </a:lnTo>
                  <a:lnTo>
                    <a:pt x="170" y="246"/>
                  </a:lnTo>
                  <a:lnTo>
                    <a:pt x="209" y="307"/>
                  </a:lnTo>
                  <a:lnTo>
                    <a:pt x="253" y="378"/>
                  </a:lnTo>
                  <a:lnTo>
                    <a:pt x="310" y="475"/>
                  </a:lnTo>
                  <a:lnTo>
                    <a:pt x="358" y="559"/>
                  </a:lnTo>
                  <a:lnTo>
                    <a:pt x="397" y="62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74" name="Oval 16"/>
            <p:cNvSpPr>
              <a:spLocks noChangeArrowheads="1"/>
            </p:cNvSpPr>
            <p:nvPr/>
          </p:nvSpPr>
          <p:spPr bwMode="auto">
            <a:xfrm>
              <a:off x="4231" y="2331"/>
              <a:ext cx="157" cy="15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rgbClr val="00009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3200"/>
            </a:p>
          </p:txBody>
        </p:sp>
      </p:grpSp>
      <p:grpSp>
        <p:nvGrpSpPr>
          <p:cNvPr id="128017" name="Group 17"/>
          <p:cNvGrpSpPr>
            <a:grpSpLocks/>
          </p:cNvGrpSpPr>
          <p:nvPr/>
        </p:nvGrpSpPr>
        <p:grpSpPr bwMode="auto">
          <a:xfrm>
            <a:off x="447675" y="2446338"/>
            <a:ext cx="6662738" cy="2428875"/>
            <a:chOff x="525" y="1687"/>
            <a:chExt cx="4197" cy="1437"/>
          </a:xfrm>
        </p:grpSpPr>
        <p:sp>
          <p:nvSpPr>
            <p:cNvPr id="43164" name="Freeform 18"/>
            <p:cNvSpPr>
              <a:spLocks/>
            </p:cNvSpPr>
            <p:nvPr/>
          </p:nvSpPr>
          <p:spPr bwMode="auto">
            <a:xfrm>
              <a:off x="2139" y="1687"/>
              <a:ext cx="1290" cy="721"/>
            </a:xfrm>
            <a:custGeom>
              <a:avLst/>
              <a:gdLst>
                <a:gd name="T0" fmla="*/ 0 w 1614"/>
                <a:gd name="T1" fmla="*/ 0 h 1607"/>
                <a:gd name="T2" fmla="*/ 4 w 1614"/>
                <a:gd name="T3" fmla="*/ 0 h 1607"/>
                <a:gd name="T4" fmla="*/ 8 w 1614"/>
                <a:gd name="T5" fmla="*/ 0 h 1607"/>
                <a:gd name="T6" fmla="*/ 11 w 1614"/>
                <a:gd name="T7" fmla="*/ 0 h 1607"/>
                <a:gd name="T8" fmla="*/ 15 w 1614"/>
                <a:gd name="T9" fmla="*/ 0 h 1607"/>
                <a:gd name="T10" fmla="*/ 19 w 1614"/>
                <a:gd name="T11" fmla="*/ 0 h 1607"/>
                <a:gd name="T12" fmla="*/ 23 w 1614"/>
                <a:gd name="T13" fmla="*/ 0 h 16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14" h="1607">
                  <a:moveTo>
                    <a:pt x="0" y="1607"/>
                  </a:moveTo>
                  <a:cubicBezTo>
                    <a:pt x="91" y="1326"/>
                    <a:pt x="182" y="1046"/>
                    <a:pt x="273" y="804"/>
                  </a:cubicBezTo>
                  <a:cubicBezTo>
                    <a:pt x="364" y="562"/>
                    <a:pt x="455" y="286"/>
                    <a:pt x="545" y="152"/>
                  </a:cubicBezTo>
                  <a:cubicBezTo>
                    <a:pt x="635" y="18"/>
                    <a:pt x="723" y="0"/>
                    <a:pt x="811" y="0"/>
                  </a:cubicBezTo>
                  <a:cubicBezTo>
                    <a:pt x="899" y="0"/>
                    <a:pt x="986" y="18"/>
                    <a:pt x="1076" y="152"/>
                  </a:cubicBezTo>
                  <a:cubicBezTo>
                    <a:pt x="1166" y="286"/>
                    <a:pt x="1259" y="563"/>
                    <a:pt x="1349" y="804"/>
                  </a:cubicBezTo>
                  <a:cubicBezTo>
                    <a:pt x="1439" y="1045"/>
                    <a:pt x="1526" y="1322"/>
                    <a:pt x="1614" y="1600"/>
                  </a:cubicBezTo>
                </a:path>
              </a:pathLst>
            </a:custGeom>
            <a:noFill/>
            <a:ln w="9525" cmpd="sng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65" name="Freeform 19"/>
            <p:cNvSpPr>
              <a:spLocks/>
            </p:cNvSpPr>
            <p:nvPr/>
          </p:nvSpPr>
          <p:spPr bwMode="auto">
            <a:xfrm flipV="1">
              <a:off x="853" y="2404"/>
              <a:ext cx="1290" cy="720"/>
            </a:xfrm>
            <a:custGeom>
              <a:avLst/>
              <a:gdLst>
                <a:gd name="T0" fmla="*/ 0 w 1614"/>
                <a:gd name="T1" fmla="*/ 0 h 1607"/>
                <a:gd name="T2" fmla="*/ 4 w 1614"/>
                <a:gd name="T3" fmla="*/ 0 h 1607"/>
                <a:gd name="T4" fmla="*/ 8 w 1614"/>
                <a:gd name="T5" fmla="*/ 0 h 1607"/>
                <a:gd name="T6" fmla="*/ 11 w 1614"/>
                <a:gd name="T7" fmla="*/ 0 h 1607"/>
                <a:gd name="T8" fmla="*/ 15 w 1614"/>
                <a:gd name="T9" fmla="*/ 0 h 1607"/>
                <a:gd name="T10" fmla="*/ 19 w 1614"/>
                <a:gd name="T11" fmla="*/ 0 h 1607"/>
                <a:gd name="T12" fmla="*/ 23 w 1614"/>
                <a:gd name="T13" fmla="*/ 0 h 16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14" h="1607">
                  <a:moveTo>
                    <a:pt x="0" y="1607"/>
                  </a:moveTo>
                  <a:cubicBezTo>
                    <a:pt x="91" y="1326"/>
                    <a:pt x="182" y="1046"/>
                    <a:pt x="273" y="804"/>
                  </a:cubicBezTo>
                  <a:cubicBezTo>
                    <a:pt x="364" y="562"/>
                    <a:pt x="455" y="286"/>
                    <a:pt x="545" y="152"/>
                  </a:cubicBezTo>
                  <a:cubicBezTo>
                    <a:pt x="635" y="18"/>
                    <a:pt x="723" y="0"/>
                    <a:pt x="811" y="0"/>
                  </a:cubicBezTo>
                  <a:cubicBezTo>
                    <a:pt x="899" y="0"/>
                    <a:pt x="986" y="18"/>
                    <a:pt x="1076" y="152"/>
                  </a:cubicBezTo>
                  <a:cubicBezTo>
                    <a:pt x="1166" y="286"/>
                    <a:pt x="1259" y="563"/>
                    <a:pt x="1349" y="804"/>
                  </a:cubicBezTo>
                  <a:cubicBezTo>
                    <a:pt x="1439" y="1045"/>
                    <a:pt x="1526" y="1322"/>
                    <a:pt x="1614" y="1600"/>
                  </a:cubicBezTo>
                </a:path>
              </a:pathLst>
            </a:custGeom>
            <a:noFill/>
            <a:ln w="9525" cmpd="sng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66" name="Freeform 20"/>
            <p:cNvSpPr>
              <a:spLocks/>
            </p:cNvSpPr>
            <p:nvPr/>
          </p:nvSpPr>
          <p:spPr bwMode="auto">
            <a:xfrm flipV="1">
              <a:off x="3432" y="2400"/>
              <a:ext cx="1290" cy="721"/>
            </a:xfrm>
            <a:custGeom>
              <a:avLst/>
              <a:gdLst>
                <a:gd name="T0" fmla="*/ 0 w 1614"/>
                <a:gd name="T1" fmla="*/ 0 h 1607"/>
                <a:gd name="T2" fmla="*/ 4 w 1614"/>
                <a:gd name="T3" fmla="*/ 0 h 1607"/>
                <a:gd name="T4" fmla="*/ 8 w 1614"/>
                <a:gd name="T5" fmla="*/ 0 h 1607"/>
                <a:gd name="T6" fmla="*/ 11 w 1614"/>
                <a:gd name="T7" fmla="*/ 0 h 1607"/>
                <a:gd name="T8" fmla="*/ 15 w 1614"/>
                <a:gd name="T9" fmla="*/ 0 h 1607"/>
                <a:gd name="T10" fmla="*/ 19 w 1614"/>
                <a:gd name="T11" fmla="*/ 0 h 1607"/>
                <a:gd name="T12" fmla="*/ 23 w 1614"/>
                <a:gd name="T13" fmla="*/ 0 h 16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14" h="1607">
                  <a:moveTo>
                    <a:pt x="0" y="1607"/>
                  </a:moveTo>
                  <a:cubicBezTo>
                    <a:pt x="91" y="1326"/>
                    <a:pt x="182" y="1046"/>
                    <a:pt x="273" y="804"/>
                  </a:cubicBezTo>
                  <a:cubicBezTo>
                    <a:pt x="364" y="562"/>
                    <a:pt x="455" y="286"/>
                    <a:pt x="545" y="152"/>
                  </a:cubicBezTo>
                  <a:cubicBezTo>
                    <a:pt x="635" y="18"/>
                    <a:pt x="723" y="0"/>
                    <a:pt x="811" y="0"/>
                  </a:cubicBezTo>
                  <a:cubicBezTo>
                    <a:pt x="899" y="0"/>
                    <a:pt x="986" y="18"/>
                    <a:pt x="1076" y="152"/>
                  </a:cubicBezTo>
                  <a:cubicBezTo>
                    <a:pt x="1166" y="286"/>
                    <a:pt x="1259" y="563"/>
                    <a:pt x="1349" y="804"/>
                  </a:cubicBezTo>
                  <a:cubicBezTo>
                    <a:pt x="1439" y="1045"/>
                    <a:pt x="1526" y="1322"/>
                    <a:pt x="1614" y="1600"/>
                  </a:cubicBezTo>
                </a:path>
              </a:pathLst>
            </a:custGeom>
            <a:noFill/>
            <a:ln w="9525" cmpd="sng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67" name="Freeform 21"/>
            <p:cNvSpPr>
              <a:spLocks/>
            </p:cNvSpPr>
            <p:nvPr/>
          </p:nvSpPr>
          <p:spPr bwMode="auto">
            <a:xfrm>
              <a:off x="525" y="1871"/>
              <a:ext cx="356" cy="585"/>
            </a:xfrm>
            <a:custGeom>
              <a:avLst/>
              <a:gdLst>
                <a:gd name="T0" fmla="*/ 356 w 356"/>
                <a:gd name="T1" fmla="*/ 585 h 585"/>
                <a:gd name="T2" fmla="*/ 275 w 356"/>
                <a:gd name="T3" fmla="*/ 433 h 585"/>
                <a:gd name="T4" fmla="*/ 216 w 356"/>
                <a:gd name="T5" fmla="*/ 331 h 585"/>
                <a:gd name="T6" fmla="*/ 108 w 356"/>
                <a:gd name="T7" fmla="*/ 157 h 585"/>
                <a:gd name="T8" fmla="*/ 0 w 356"/>
                <a:gd name="T9" fmla="*/ 0 h 58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585">
                  <a:moveTo>
                    <a:pt x="356" y="585"/>
                  </a:moveTo>
                  <a:lnTo>
                    <a:pt x="275" y="433"/>
                  </a:lnTo>
                  <a:lnTo>
                    <a:pt x="216" y="331"/>
                  </a:lnTo>
                  <a:lnTo>
                    <a:pt x="108" y="157"/>
                  </a:lnTo>
                  <a:lnTo>
                    <a:pt x="0" y="0"/>
                  </a:lnTo>
                </a:path>
              </a:pathLst>
            </a:custGeom>
            <a:noFill/>
            <a:ln w="9525" cmpd="sng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8022" name="Group 22"/>
          <p:cNvGrpSpPr>
            <a:grpSpLocks/>
          </p:cNvGrpSpPr>
          <p:nvPr/>
        </p:nvGrpSpPr>
        <p:grpSpPr bwMode="auto">
          <a:xfrm>
            <a:off x="601663" y="2419350"/>
            <a:ext cx="6056312" cy="2489200"/>
            <a:chOff x="379" y="1645"/>
            <a:chExt cx="3815" cy="1568"/>
          </a:xfrm>
        </p:grpSpPr>
        <p:grpSp>
          <p:nvGrpSpPr>
            <p:cNvPr id="43116" name="Group 23"/>
            <p:cNvGrpSpPr>
              <a:grpSpLocks/>
            </p:cNvGrpSpPr>
            <p:nvPr/>
          </p:nvGrpSpPr>
          <p:grpSpPr bwMode="auto">
            <a:xfrm>
              <a:off x="379" y="2007"/>
              <a:ext cx="1522" cy="1206"/>
              <a:chOff x="379" y="2007"/>
              <a:chExt cx="1522" cy="1206"/>
            </a:xfrm>
          </p:grpSpPr>
          <p:sp>
            <p:nvSpPr>
              <p:cNvPr id="43145" name="Line 24"/>
              <p:cNvSpPr>
                <a:spLocks noChangeShapeType="1"/>
              </p:cNvSpPr>
              <p:nvPr/>
            </p:nvSpPr>
            <p:spPr bwMode="auto">
              <a:xfrm flipH="1">
                <a:off x="1710" y="2444"/>
                <a:ext cx="0" cy="349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lg"/>
              </a:ln>
              <a:effectLst>
                <a:outerShdw dist="17961" dir="2700000" algn="ctr" rotWithShape="0">
                  <a:srgbClr val="FFFFFF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46" name="Oval 25"/>
              <p:cNvSpPr>
                <a:spLocks noChangeArrowheads="1"/>
              </p:cNvSpPr>
              <p:nvPr/>
            </p:nvSpPr>
            <p:spPr bwMode="auto">
              <a:xfrm>
                <a:off x="1692" y="2416"/>
                <a:ext cx="46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  <p:sp>
            <p:nvSpPr>
              <p:cNvPr id="43147" name="Line 26"/>
              <p:cNvSpPr>
                <a:spLocks noChangeShapeType="1"/>
              </p:cNvSpPr>
              <p:nvPr/>
            </p:nvSpPr>
            <p:spPr bwMode="auto">
              <a:xfrm>
                <a:off x="1551" y="2741"/>
                <a:ext cx="0" cy="27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lg"/>
              </a:ln>
              <a:effectLst>
                <a:outerShdw dist="17961" dir="2700000" algn="ctr" rotWithShape="0">
                  <a:srgbClr val="FFFFFF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48" name="Oval 27"/>
              <p:cNvSpPr>
                <a:spLocks noChangeArrowheads="1"/>
              </p:cNvSpPr>
              <p:nvPr/>
            </p:nvSpPr>
            <p:spPr bwMode="auto">
              <a:xfrm>
                <a:off x="1532" y="2709"/>
                <a:ext cx="46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  <p:sp>
            <p:nvSpPr>
              <p:cNvPr id="43149" name="Line 28"/>
              <p:cNvSpPr>
                <a:spLocks noChangeShapeType="1"/>
              </p:cNvSpPr>
              <p:nvPr/>
            </p:nvSpPr>
            <p:spPr bwMode="auto">
              <a:xfrm>
                <a:off x="1387" y="2980"/>
                <a:ext cx="1" cy="19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lg"/>
              </a:ln>
              <a:effectLst>
                <a:outerShdw dist="17961" dir="2700000" algn="ctr" rotWithShape="0">
                  <a:srgbClr val="FFFFFF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50" name="Oval 29"/>
              <p:cNvSpPr>
                <a:spLocks noChangeArrowheads="1"/>
              </p:cNvSpPr>
              <p:nvPr/>
            </p:nvSpPr>
            <p:spPr bwMode="auto">
              <a:xfrm>
                <a:off x="1367" y="2938"/>
                <a:ext cx="46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  <p:sp>
            <p:nvSpPr>
              <p:cNvPr id="43151" name="Oval 30"/>
              <p:cNvSpPr>
                <a:spLocks noChangeArrowheads="1"/>
              </p:cNvSpPr>
              <p:nvPr/>
            </p:nvSpPr>
            <p:spPr bwMode="auto">
              <a:xfrm>
                <a:off x="1037" y="3109"/>
                <a:ext cx="46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  <p:sp>
            <p:nvSpPr>
              <p:cNvPr id="43152" name="Line 31"/>
              <p:cNvSpPr>
                <a:spLocks noChangeShapeType="1"/>
              </p:cNvSpPr>
              <p:nvPr/>
            </p:nvSpPr>
            <p:spPr bwMode="auto">
              <a:xfrm flipH="1">
                <a:off x="1220" y="3103"/>
                <a:ext cx="1" cy="11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lg"/>
              </a:ln>
              <a:effectLst>
                <a:outerShdw dist="17961" dir="2700000" algn="ctr" rotWithShape="0">
                  <a:srgbClr val="FFFFFF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53" name="Oval 32"/>
              <p:cNvSpPr>
                <a:spLocks noChangeArrowheads="1"/>
              </p:cNvSpPr>
              <p:nvPr/>
            </p:nvSpPr>
            <p:spPr bwMode="auto">
              <a:xfrm>
                <a:off x="1201" y="3074"/>
                <a:ext cx="46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  <p:sp>
            <p:nvSpPr>
              <p:cNvPr id="43154" name="Line 33"/>
              <p:cNvSpPr>
                <a:spLocks noChangeShapeType="1"/>
              </p:cNvSpPr>
              <p:nvPr/>
            </p:nvSpPr>
            <p:spPr bwMode="auto">
              <a:xfrm>
                <a:off x="1877" y="2183"/>
                <a:ext cx="0" cy="27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lg"/>
              </a:ln>
              <a:effectLst>
                <a:outerShdw dist="17961" dir="2700000" algn="ctr" rotWithShape="0">
                  <a:srgbClr val="FFFFFF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55" name="Oval 34"/>
              <p:cNvSpPr>
                <a:spLocks noChangeArrowheads="1"/>
              </p:cNvSpPr>
              <p:nvPr/>
            </p:nvSpPr>
            <p:spPr bwMode="auto">
              <a:xfrm>
                <a:off x="1855" y="2157"/>
                <a:ext cx="46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  <p:sp>
            <p:nvSpPr>
              <p:cNvPr id="43156" name="Line 35"/>
              <p:cNvSpPr>
                <a:spLocks noChangeShapeType="1"/>
              </p:cNvSpPr>
              <p:nvPr/>
            </p:nvSpPr>
            <p:spPr bwMode="auto">
              <a:xfrm flipH="1" flipV="1">
                <a:off x="399" y="2007"/>
                <a:ext cx="0" cy="349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lg"/>
              </a:ln>
              <a:effectLst>
                <a:outerShdw dist="17961" dir="2700000" algn="ctr" rotWithShape="0">
                  <a:srgbClr val="FFFFFF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57" name="Oval 36"/>
              <p:cNvSpPr>
                <a:spLocks noChangeArrowheads="1"/>
              </p:cNvSpPr>
              <p:nvPr/>
            </p:nvSpPr>
            <p:spPr bwMode="auto">
              <a:xfrm flipV="1">
                <a:off x="379" y="2316"/>
                <a:ext cx="46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  <p:sp>
            <p:nvSpPr>
              <p:cNvPr id="43158" name="Line 37"/>
              <p:cNvSpPr>
                <a:spLocks noChangeShapeType="1"/>
              </p:cNvSpPr>
              <p:nvPr/>
            </p:nvSpPr>
            <p:spPr bwMode="auto">
              <a:xfrm flipH="1" flipV="1">
                <a:off x="728" y="2643"/>
                <a:ext cx="1" cy="204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lg"/>
              </a:ln>
              <a:effectLst>
                <a:outerShdw dist="17961" dir="2700000" algn="ctr" rotWithShape="0">
                  <a:srgbClr val="FFFFFF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59" name="Line 38"/>
              <p:cNvSpPr>
                <a:spLocks noChangeShapeType="1"/>
              </p:cNvSpPr>
              <p:nvPr/>
            </p:nvSpPr>
            <p:spPr bwMode="auto">
              <a:xfrm flipH="1" flipV="1">
                <a:off x="890" y="2924"/>
                <a:ext cx="1" cy="11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lg"/>
              </a:ln>
              <a:effectLst>
                <a:outerShdw dist="17961" dir="2700000" algn="ctr" rotWithShape="0">
                  <a:srgbClr val="FFFFFF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60" name="Oval 39"/>
              <p:cNvSpPr>
                <a:spLocks noChangeArrowheads="1"/>
              </p:cNvSpPr>
              <p:nvPr/>
            </p:nvSpPr>
            <p:spPr bwMode="auto">
              <a:xfrm flipV="1">
                <a:off x="870" y="3039"/>
                <a:ext cx="46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  <p:sp>
            <p:nvSpPr>
              <p:cNvPr id="43161" name="Oval 40"/>
              <p:cNvSpPr>
                <a:spLocks noChangeArrowheads="1"/>
              </p:cNvSpPr>
              <p:nvPr/>
            </p:nvSpPr>
            <p:spPr bwMode="auto">
              <a:xfrm flipV="1">
                <a:off x="708" y="2854"/>
                <a:ext cx="46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  <p:sp>
            <p:nvSpPr>
              <p:cNvPr id="43162" name="Line 41"/>
              <p:cNvSpPr>
                <a:spLocks noChangeShapeType="1"/>
              </p:cNvSpPr>
              <p:nvPr/>
            </p:nvSpPr>
            <p:spPr bwMode="auto">
              <a:xfrm flipV="1">
                <a:off x="562" y="2323"/>
                <a:ext cx="0" cy="27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lg"/>
              </a:ln>
              <a:effectLst>
                <a:outerShdw dist="17961" dir="2700000" algn="ctr" rotWithShape="0">
                  <a:srgbClr val="FFFFFF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63" name="Oval 42"/>
              <p:cNvSpPr>
                <a:spLocks noChangeArrowheads="1"/>
              </p:cNvSpPr>
              <p:nvPr/>
            </p:nvSpPr>
            <p:spPr bwMode="auto">
              <a:xfrm flipV="1">
                <a:off x="542" y="2581"/>
                <a:ext cx="46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</p:grpSp>
        <p:grpSp>
          <p:nvGrpSpPr>
            <p:cNvPr id="43117" name="Group 43"/>
            <p:cNvGrpSpPr>
              <a:grpSpLocks/>
            </p:cNvGrpSpPr>
            <p:nvPr/>
          </p:nvGrpSpPr>
          <p:grpSpPr bwMode="auto">
            <a:xfrm>
              <a:off x="2021" y="1645"/>
              <a:ext cx="860" cy="504"/>
              <a:chOff x="2021" y="1645"/>
              <a:chExt cx="860" cy="504"/>
            </a:xfrm>
          </p:grpSpPr>
          <p:sp>
            <p:nvSpPr>
              <p:cNvPr id="43134" name="Oval 44"/>
              <p:cNvSpPr>
                <a:spLocks noChangeArrowheads="1"/>
              </p:cNvSpPr>
              <p:nvPr/>
            </p:nvSpPr>
            <p:spPr bwMode="auto">
              <a:xfrm>
                <a:off x="2349" y="1671"/>
                <a:ext cx="46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  <p:sp>
            <p:nvSpPr>
              <p:cNvPr id="43135" name="Line 45"/>
              <p:cNvSpPr>
                <a:spLocks noChangeShapeType="1"/>
              </p:cNvSpPr>
              <p:nvPr/>
            </p:nvSpPr>
            <p:spPr bwMode="auto">
              <a:xfrm flipH="1">
                <a:off x="2043" y="1945"/>
                <a:ext cx="1" cy="204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lg"/>
              </a:ln>
              <a:effectLst>
                <a:outerShdw dist="17961" dir="2700000" algn="ctr" rotWithShape="0">
                  <a:srgbClr val="FFFFFF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36" name="Line 46"/>
              <p:cNvSpPr>
                <a:spLocks noChangeShapeType="1"/>
              </p:cNvSpPr>
              <p:nvPr/>
            </p:nvSpPr>
            <p:spPr bwMode="auto">
              <a:xfrm flipH="1">
                <a:off x="2206" y="1782"/>
                <a:ext cx="1" cy="11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lg"/>
              </a:ln>
              <a:effectLst>
                <a:outerShdw dist="17961" dir="2700000" algn="ctr" rotWithShape="0">
                  <a:srgbClr val="FFFFFF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37" name="Oval 47"/>
              <p:cNvSpPr>
                <a:spLocks noChangeArrowheads="1"/>
              </p:cNvSpPr>
              <p:nvPr/>
            </p:nvSpPr>
            <p:spPr bwMode="auto">
              <a:xfrm>
                <a:off x="2186" y="1730"/>
                <a:ext cx="46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  <p:sp>
            <p:nvSpPr>
              <p:cNvPr id="43138" name="Oval 48"/>
              <p:cNvSpPr>
                <a:spLocks noChangeArrowheads="1"/>
              </p:cNvSpPr>
              <p:nvPr/>
            </p:nvSpPr>
            <p:spPr bwMode="auto">
              <a:xfrm>
                <a:off x="2021" y="1905"/>
                <a:ext cx="46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  <p:sp>
            <p:nvSpPr>
              <p:cNvPr id="43139" name="Line 49"/>
              <p:cNvSpPr>
                <a:spLocks noChangeShapeType="1"/>
              </p:cNvSpPr>
              <p:nvPr/>
            </p:nvSpPr>
            <p:spPr bwMode="auto">
              <a:xfrm flipV="1">
                <a:off x="2854" y="1840"/>
                <a:ext cx="0" cy="27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lg"/>
              </a:ln>
              <a:effectLst>
                <a:outerShdw dist="17961" dir="2700000" algn="ctr" rotWithShape="0">
                  <a:srgbClr val="FFFFFF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40" name="Oval 50"/>
              <p:cNvSpPr>
                <a:spLocks noChangeArrowheads="1"/>
              </p:cNvSpPr>
              <p:nvPr/>
            </p:nvSpPr>
            <p:spPr bwMode="auto">
              <a:xfrm flipV="1">
                <a:off x="2835" y="2101"/>
                <a:ext cx="46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  <p:sp>
            <p:nvSpPr>
              <p:cNvPr id="43141" name="Line 51"/>
              <p:cNvSpPr>
                <a:spLocks noChangeShapeType="1"/>
              </p:cNvSpPr>
              <p:nvPr/>
            </p:nvSpPr>
            <p:spPr bwMode="auto">
              <a:xfrm flipV="1">
                <a:off x="2690" y="1687"/>
                <a:ext cx="1" cy="19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lg"/>
              </a:ln>
              <a:effectLst>
                <a:outerShdw dist="17961" dir="2700000" algn="ctr" rotWithShape="0">
                  <a:srgbClr val="FFFFFF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42" name="Oval 52"/>
              <p:cNvSpPr>
                <a:spLocks noChangeArrowheads="1"/>
              </p:cNvSpPr>
              <p:nvPr/>
            </p:nvSpPr>
            <p:spPr bwMode="auto">
              <a:xfrm flipV="1">
                <a:off x="2670" y="1872"/>
                <a:ext cx="46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  <p:sp>
            <p:nvSpPr>
              <p:cNvPr id="43143" name="Line 53"/>
              <p:cNvSpPr>
                <a:spLocks noChangeShapeType="1"/>
              </p:cNvSpPr>
              <p:nvPr/>
            </p:nvSpPr>
            <p:spPr bwMode="auto">
              <a:xfrm flipH="1" flipV="1">
                <a:off x="2523" y="1645"/>
                <a:ext cx="1" cy="11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lg"/>
              </a:ln>
              <a:effectLst>
                <a:outerShdw dist="17961" dir="2700000" algn="ctr" rotWithShape="0">
                  <a:srgbClr val="FFFFFF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44" name="Oval 54"/>
              <p:cNvSpPr>
                <a:spLocks noChangeArrowheads="1"/>
              </p:cNvSpPr>
              <p:nvPr/>
            </p:nvSpPr>
            <p:spPr bwMode="auto">
              <a:xfrm flipV="1">
                <a:off x="2504" y="1736"/>
                <a:ext cx="46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</p:grpSp>
        <p:grpSp>
          <p:nvGrpSpPr>
            <p:cNvPr id="43118" name="Group 55"/>
            <p:cNvGrpSpPr>
              <a:grpSpLocks/>
            </p:cNvGrpSpPr>
            <p:nvPr/>
          </p:nvGrpSpPr>
          <p:grpSpPr bwMode="auto">
            <a:xfrm>
              <a:off x="2995" y="2065"/>
              <a:ext cx="1199" cy="1140"/>
              <a:chOff x="2995" y="2065"/>
              <a:chExt cx="1199" cy="1140"/>
            </a:xfrm>
          </p:grpSpPr>
          <p:sp>
            <p:nvSpPr>
              <p:cNvPr id="43119" name="Line 56"/>
              <p:cNvSpPr>
                <a:spLocks noChangeShapeType="1"/>
              </p:cNvSpPr>
              <p:nvPr/>
            </p:nvSpPr>
            <p:spPr bwMode="auto">
              <a:xfrm flipH="1" flipV="1">
                <a:off x="3013" y="2065"/>
                <a:ext cx="0" cy="349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lg"/>
              </a:ln>
              <a:effectLst>
                <a:outerShdw dist="17961" dir="2700000" algn="ctr" rotWithShape="0">
                  <a:srgbClr val="FFFFFF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20" name="Oval 57"/>
              <p:cNvSpPr>
                <a:spLocks noChangeArrowheads="1"/>
              </p:cNvSpPr>
              <p:nvPr/>
            </p:nvSpPr>
            <p:spPr bwMode="auto">
              <a:xfrm flipV="1">
                <a:off x="2995" y="2394"/>
                <a:ext cx="46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  <p:sp>
            <p:nvSpPr>
              <p:cNvPr id="43121" name="Line 58"/>
              <p:cNvSpPr>
                <a:spLocks noChangeShapeType="1"/>
              </p:cNvSpPr>
              <p:nvPr/>
            </p:nvSpPr>
            <p:spPr bwMode="auto">
              <a:xfrm flipH="1" flipV="1">
                <a:off x="3346" y="2709"/>
                <a:ext cx="1" cy="204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lg"/>
              </a:ln>
              <a:effectLst>
                <a:outerShdw dist="17961" dir="2700000" algn="ctr" rotWithShape="0">
                  <a:srgbClr val="FFFFFF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22" name="Line 59"/>
              <p:cNvSpPr>
                <a:spLocks noChangeShapeType="1"/>
              </p:cNvSpPr>
              <p:nvPr/>
            </p:nvSpPr>
            <p:spPr bwMode="auto">
              <a:xfrm flipH="1" flipV="1">
                <a:off x="3509" y="2966"/>
                <a:ext cx="1" cy="11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lg"/>
              </a:ln>
              <a:effectLst>
                <a:outerShdw dist="17961" dir="2700000" algn="ctr" rotWithShape="0">
                  <a:srgbClr val="FFFFFF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23" name="Oval 60"/>
              <p:cNvSpPr>
                <a:spLocks noChangeArrowheads="1"/>
              </p:cNvSpPr>
              <p:nvPr/>
            </p:nvSpPr>
            <p:spPr bwMode="auto">
              <a:xfrm flipV="1">
                <a:off x="3489" y="3080"/>
                <a:ext cx="46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  <p:sp>
            <p:nvSpPr>
              <p:cNvPr id="43124" name="Oval 61"/>
              <p:cNvSpPr>
                <a:spLocks noChangeArrowheads="1"/>
              </p:cNvSpPr>
              <p:nvPr/>
            </p:nvSpPr>
            <p:spPr bwMode="auto">
              <a:xfrm flipV="1">
                <a:off x="3324" y="2905"/>
                <a:ext cx="46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  <p:sp>
            <p:nvSpPr>
              <p:cNvPr id="43125" name="Line 62"/>
              <p:cNvSpPr>
                <a:spLocks noChangeShapeType="1"/>
              </p:cNvSpPr>
              <p:nvPr/>
            </p:nvSpPr>
            <p:spPr bwMode="auto">
              <a:xfrm flipV="1">
                <a:off x="3180" y="2398"/>
                <a:ext cx="0" cy="27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lg"/>
              </a:ln>
              <a:effectLst>
                <a:outerShdw dist="17961" dir="2700000" algn="ctr" rotWithShape="0">
                  <a:srgbClr val="FFFFFF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26" name="Oval 63"/>
              <p:cNvSpPr>
                <a:spLocks noChangeArrowheads="1"/>
              </p:cNvSpPr>
              <p:nvPr/>
            </p:nvSpPr>
            <p:spPr bwMode="auto">
              <a:xfrm flipV="1">
                <a:off x="3158" y="2653"/>
                <a:ext cx="46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  <p:sp>
            <p:nvSpPr>
              <p:cNvPr id="43127" name="Line 64"/>
              <p:cNvSpPr>
                <a:spLocks noChangeShapeType="1"/>
              </p:cNvSpPr>
              <p:nvPr/>
            </p:nvSpPr>
            <p:spPr bwMode="auto">
              <a:xfrm>
                <a:off x="4168" y="2679"/>
                <a:ext cx="0" cy="27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lg"/>
              </a:ln>
              <a:effectLst>
                <a:outerShdw dist="17961" dir="2700000" algn="ctr" rotWithShape="0">
                  <a:srgbClr val="FFFFFF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28" name="Oval 65"/>
              <p:cNvSpPr>
                <a:spLocks noChangeArrowheads="1"/>
              </p:cNvSpPr>
              <p:nvPr/>
            </p:nvSpPr>
            <p:spPr bwMode="auto">
              <a:xfrm>
                <a:off x="4148" y="2643"/>
                <a:ext cx="46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  <p:sp>
            <p:nvSpPr>
              <p:cNvPr id="43129" name="Line 66"/>
              <p:cNvSpPr>
                <a:spLocks noChangeShapeType="1"/>
              </p:cNvSpPr>
              <p:nvPr/>
            </p:nvSpPr>
            <p:spPr bwMode="auto">
              <a:xfrm>
                <a:off x="4005" y="2940"/>
                <a:ext cx="1" cy="19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lg"/>
              </a:ln>
              <a:effectLst>
                <a:outerShdw dist="17961" dir="2700000" algn="ctr" rotWithShape="0">
                  <a:srgbClr val="FFFFFF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30" name="Oval 67"/>
              <p:cNvSpPr>
                <a:spLocks noChangeArrowheads="1"/>
              </p:cNvSpPr>
              <p:nvPr/>
            </p:nvSpPr>
            <p:spPr bwMode="auto">
              <a:xfrm>
                <a:off x="3986" y="2894"/>
                <a:ext cx="46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  <p:sp>
            <p:nvSpPr>
              <p:cNvPr id="43131" name="Oval 68"/>
              <p:cNvSpPr>
                <a:spLocks noChangeArrowheads="1"/>
              </p:cNvSpPr>
              <p:nvPr/>
            </p:nvSpPr>
            <p:spPr bwMode="auto">
              <a:xfrm>
                <a:off x="3657" y="3090"/>
                <a:ext cx="46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  <p:sp>
            <p:nvSpPr>
              <p:cNvPr id="43132" name="Line 69"/>
              <p:cNvSpPr>
                <a:spLocks noChangeShapeType="1"/>
              </p:cNvSpPr>
              <p:nvPr/>
            </p:nvSpPr>
            <p:spPr bwMode="auto">
              <a:xfrm flipH="1">
                <a:off x="3839" y="3095"/>
                <a:ext cx="1" cy="11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lg"/>
              </a:ln>
              <a:effectLst>
                <a:outerShdw dist="17961" dir="2700000" algn="ctr" rotWithShape="0">
                  <a:srgbClr val="FFFFFF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33" name="Oval 70"/>
              <p:cNvSpPr>
                <a:spLocks noChangeArrowheads="1"/>
              </p:cNvSpPr>
              <p:nvPr/>
            </p:nvSpPr>
            <p:spPr bwMode="auto">
              <a:xfrm>
                <a:off x="3822" y="3059"/>
                <a:ext cx="46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</p:grpSp>
      </p:grpSp>
      <p:sp>
        <p:nvSpPr>
          <p:cNvPr id="43018" name="Rectangle 71"/>
          <p:cNvSpPr>
            <a:spLocks noChangeArrowheads="1"/>
          </p:cNvSpPr>
          <p:nvPr/>
        </p:nvSpPr>
        <p:spPr bwMode="auto">
          <a:xfrm>
            <a:off x="0" y="1841500"/>
            <a:ext cx="530225" cy="360838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3200"/>
          </a:p>
        </p:txBody>
      </p:sp>
      <p:grpSp>
        <p:nvGrpSpPr>
          <p:cNvPr id="43019" name="Group 72"/>
          <p:cNvGrpSpPr>
            <a:grpSpLocks/>
          </p:cNvGrpSpPr>
          <p:nvPr/>
        </p:nvGrpSpPr>
        <p:grpSpPr bwMode="auto">
          <a:xfrm>
            <a:off x="236538" y="2073275"/>
            <a:ext cx="8848725" cy="2990850"/>
            <a:chOff x="149" y="1306"/>
            <a:chExt cx="5574" cy="1884"/>
          </a:xfrm>
        </p:grpSpPr>
        <p:sp>
          <p:nvSpPr>
            <p:cNvPr id="43079" name="Line 73"/>
            <p:cNvSpPr>
              <a:spLocks noChangeShapeType="1"/>
            </p:cNvSpPr>
            <p:nvPr/>
          </p:nvSpPr>
          <p:spPr bwMode="auto">
            <a:xfrm>
              <a:off x="149" y="1321"/>
              <a:ext cx="0" cy="1863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0" name="Line 74"/>
            <p:cNvSpPr>
              <a:spLocks noChangeShapeType="1"/>
            </p:cNvSpPr>
            <p:nvPr/>
          </p:nvSpPr>
          <p:spPr bwMode="auto">
            <a:xfrm>
              <a:off x="327" y="1313"/>
              <a:ext cx="0" cy="1863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1" name="Line 75"/>
            <p:cNvSpPr>
              <a:spLocks noChangeShapeType="1"/>
            </p:cNvSpPr>
            <p:nvPr/>
          </p:nvSpPr>
          <p:spPr bwMode="auto">
            <a:xfrm>
              <a:off x="484" y="1309"/>
              <a:ext cx="0" cy="1863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2" name="Line 76"/>
            <p:cNvSpPr>
              <a:spLocks noChangeShapeType="1"/>
            </p:cNvSpPr>
            <p:nvPr/>
          </p:nvSpPr>
          <p:spPr bwMode="auto">
            <a:xfrm>
              <a:off x="654" y="1313"/>
              <a:ext cx="0" cy="1863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3" name="Line 77"/>
            <p:cNvSpPr>
              <a:spLocks noChangeShapeType="1"/>
            </p:cNvSpPr>
            <p:nvPr/>
          </p:nvSpPr>
          <p:spPr bwMode="auto">
            <a:xfrm>
              <a:off x="818" y="1313"/>
              <a:ext cx="0" cy="1863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4" name="Line 78"/>
            <p:cNvSpPr>
              <a:spLocks noChangeShapeType="1"/>
            </p:cNvSpPr>
            <p:nvPr/>
          </p:nvSpPr>
          <p:spPr bwMode="auto">
            <a:xfrm>
              <a:off x="981" y="1313"/>
              <a:ext cx="0" cy="1863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5" name="Line 79"/>
            <p:cNvSpPr>
              <a:spLocks noChangeShapeType="1"/>
            </p:cNvSpPr>
            <p:nvPr/>
          </p:nvSpPr>
          <p:spPr bwMode="auto">
            <a:xfrm>
              <a:off x="1145" y="1313"/>
              <a:ext cx="0" cy="1863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6" name="Line 80"/>
            <p:cNvSpPr>
              <a:spLocks noChangeShapeType="1"/>
            </p:cNvSpPr>
            <p:nvPr/>
          </p:nvSpPr>
          <p:spPr bwMode="auto">
            <a:xfrm>
              <a:off x="1308" y="1313"/>
              <a:ext cx="0" cy="1863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7" name="Line 81"/>
            <p:cNvSpPr>
              <a:spLocks noChangeShapeType="1"/>
            </p:cNvSpPr>
            <p:nvPr/>
          </p:nvSpPr>
          <p:spPr bwMode="auto">
            <a:xfrm>
              <a:off x="1472" y="1313"/>
              <a:ext cx="0" cy="1863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3088" name="Group 82"/>
            <p:cNvGrpSpPr>
              <a:grpSpLocks/>
            </p:cNvGrpSpPr>
            <p:nvPr/>
          </p:nvGrpSpPr>
          <p:grpSpPr bwMode="auto">
            <a:xfrm>
              <a:off x="1636" y="1306"/>
              <a:ext cx="1635" cy="1870"/>
              <a:chOff x="1921" y="1420"/>
              <a:chExt cx="1635" cy="1862"/>
            </a:xfrm>
          </p:grpSpPr>
          <p:sp>
            <p:nvSpPr>
              <p:cNvPr id="43105" name="Line 83"/>
              <p:cNvSpPr>
                <a:spLocks noChangeShapeType="1"/>
              </p:cNvSpPr>
              <p:nvPr/>
            </p:nvSpPr>
            <p:spPr bwMode="auto">
              <a:xfrm>
                <a:off x="1921" y="1427"/>
                <a:ext cx="0" cy="1855"/>
              </a:xfrm>
              <a:prstGeom prst="line">
                <a:avLst/>
              </a:prstGeom>
              <a:noFill/>
              <a:ln w="762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06" name="Line 84"/>
              <p:cNvSpPr>
                <a:spLocks noChangeShapeType="1"/>
              </p:cNvSpPr>
              <p:nvPr/>
            </p:nvSpPr>
            <p:spPr bwMode="auto">
              <a:xfrm>
                <a:off x="2084" y="1420"/>
                <a:ext cx="0" cy="1855"/>
              </a:xfrm>
              <a:prstGeom prst="line">
                <a:avLst/>
              </a:prstGeom>
              <a:noFill/>
              <a:ln w="762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07" name="Line 85"/>
              <p:cNvSpPr>
                <a:spLocks noChangeShapeType="1"/>
              </p:cNvSpPr>
              <p:nvPr/>
            </p:nvSpPr>
            <p:spPr bwMode="auto">
              <a:xfrm>
                <a:off x="2248" y="1427"/>
                <a:ext cx="0" cy="1855"/>
              </a:xfrm>
              <a:prstGeom prst="line">
                <a:avLst/>
              </a:prstGeom>
              <a:noFill/>
              <a:ln w="762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08" name="Line 86"/>
              <p:cNvSpPr>
                <a:spLocks noChangeShapeType="1"/>
              </p:cNvSpPr>
              <p:nvPr/>
            </p:nvSpPr>
            <p:spPr bwMode="auto">
              <a:xfrm>
                <a:off x="2411" y="1427"/>
                <a:ext cx="0" cy="1855"/>
              </a:xfrm>
              <a:prstGeom prst="line">
                <a:avLst/>
              </a:prstGeom>
              <a:noFill/>
              <a:ln w="762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09" name="Line 87"/>
              <p:cNvSpPr>
                <a:spLocks noChangeShapeType="1"/>
              </p:cNvSpPr>
              <p:nvPr/>
            </p:nvSpPr>
            <p:spPr bwMode="auto">
              <a:xfrm>
                <a:off x="2575" y="1427"/>
                <a:ext cx="0" cy="1855"/>
              </a:xfrm>
              <a:prstGeom prst="line">
                <a:avLst/>
              </a:prstGeom>
              <a:noFill/>
              <a:ln w="762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10" name="Line 88"/>
              <p:cNvSpPr>
                <a:spLocks noChangeShapeType="1"/>
              </p:cNvSpPr>
              <p:nvPr/>
            </p:nvSpPr>
            <p:spPr bwMode="auto">
              <a:xfrm>
                <a:off x="2738" y="1427"/>
                <a:ext cx="0" cy="1855"/>
              </a:xfrm>
              <a:prstGeom prst="line">
                <a:avLst/>
              </a:prstGeom>
              <a:noFill/>
              <a:ln w="762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11" name="Line 89"/>
              <p:cNvSpPr>
                <a:spLocks noChangeShapeType="1"/>
              </p:cNvSpPr>
              <p:nvPr/>
            </p:nvSpPr>
            <p:spPr bwMode="auto">
              <a:xfrm>
                <a:off x="2902" y="1427"/>
                <a:ext cx="0" cy="1855"/>
              </a:xfrm>
              <a:prstGeom prst="line">
                <a:avLst/>
              </a:prstGeom>
              <a:noFill/>
              <a:ln w="762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12" name="Line 90"/>
              <p:cNvSpPr>
                <a:spLocks noChangeShapeType="1"/>
              </p:cNvSpPr>
              <p:nvPr/>
            </p:nvSpPr>
            <p:spPr bwMode="auto">
              <a:xfrm>
                <a:off x="3065" y="1423"/>
                <a:ext cx="0" cy="1855"/>
              </a:xfrm>
              <a:prstGeom prst="line">
                <a:avLst/>
              </a:prstGeom>
              <a:noFill/>
              <a:ln w="762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13" name="Line 91"/>
              <p:cNvSpPr>
                <a:spLocks noChangeShapeType="1"/>
              </p:cNvSpPr>
              <p:nvPr/>
            </p:nvSpPr>
            <p:spPr bwMode="auto">
              <a:xfrm>
                <a:off x="3229" y="1423"/>
                <a:ext cx="0" cy="1855"/>
              </a:xfrm>
              <a:prstGeom prst="line">
                <a:avLst/>
              </a:prstGeom>
              <a:noFill/>
              <a:ln w="762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14" name="Line 92"/>
              <p:cNvSpPr>
                <a:spLocks noChangeShapeType="1"/>
              </p:cNvSpPr>
              <p:nvPr/>
            </p:nvSpPr>
            <p:spPr bwMode="auto">
              <a:xfrm>
                <a:off x="3392" y="1420"/>
                <a:ext cx="0" cy="1855"/>
              </a:xfrm>
              <a:prstGeom prst="line">
                <a:avLst/>
              </a:prstGeom>
              <a:noFill/>
              <a:ln w="762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15" name="Line 93"/>
              <p:cNvSpPr>
                <a:spLocks noChangeShapeType="1"/>
              </p:cNvSpPr>
              <p:nvPr/>
            </p:nvSpPr>
            <p:spPr bwMode="auto">
              <a:xfrm>
                <a:off x="3556" y="1427"/>
                <a:ext cx="0" cy="1855"/>
              </a:xfrm>
              <a:prstGeom prst="line">
                <a:avLst/>
              </a:prstGeom>
              <a:noFill/>
              <a:ln w="762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3089" name="Line 94"/>
            <p:cNvSpPr>
              <a:spLocks noChangeShapeType="1"/>
            </p:cNvSpPr>
            <p:nvPr/>
          </p:nvSpPr>
          <p:spPr bwMode="auto">
            <a:xfrm>
              <a:off x="3433" y="1306"/>
              <a:ext cx="0" cy="1863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90" name="Line 95"/>
            <p:cNvSpPr>
              <a:spLocks noChangeShapeType="1"/>
            </p:cNvSpPr>
            <p:nvPr/>
          </p:nvSpPr>
          <p:spPr bwMode="auto">
            <a:xfrm>
              <a:off x="3597" y="1313"/>
              <a:ext cx="0" cy="1863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91" name="Line 96"/>
            <p:cNvSpPr>
              <a:spLocks noChangeShapeType="1"/>
            </p:cNvSpPr>
            <p:nvPr/>
          </p:nvSpPr>
          <p:spPr bwMode="auto">
            <a:xfrm>
              <a:off x="3760" y="1313"/>
              <a:ext cx="0" cy="1863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92" name="Line 97"/>
            <p:cNvSpPr>
              <a:spLocks noChangeShapeType="1"/>
            </p:cNvSpPr>
            <p:nvPr/>
          </p:nvSpPr>
          <p:spPr bwMode="auto">
            <a:xfrm>
              <a:off x="3924" y="1313"/>
              <a:ext cx="0" cy="1863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3093" name="Group 98"/>
            <p:cNvGrpSpPr>
              <a:grpSpLocks/>
            </p:cNvGrpSpPr>
            <p:nvPr/>
          </p:nvGrpSpPr>
          <p:grpSpPr bwMode="auto">
            <a:xfrm>
              <a:off x="4087" y="1306"/>
              <a:ext cx="818" cy="1870"/>
              <a:chOff x="4087" y="1427"/>
              <a:chExt cx="818" cy="1862"/>
            </a:xfrm>
          </p:grpSpPr>
          <p:sp>
            <p:nvSpPr>
              <p:cNvPr id="43099" name="Line 99"/>
              <p:cNvSpPr>
                <a:spLocks noChangeShapeType="1"/>
              </p:cNvSpPr>
              <p:nvPr/>
            </p:nvSpPr>
            <p:spPr bwMode="auto">
              <a:xfrm>
                <a:off x="4087" y="1434"/>
                <a:ext cx="0" cy="1855"/>
              </a:xfrm>
              <a:prstGeom prst="line">
                <a:avLst/>
              </a:prstGeom>
              <a:noFill/>
              <a:ln w="762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00" name="Line 100"/>
              <p:cNvSpPr>
                <a:spLocks noChangeShapeType="1"/>
              </p:cNvSpPr>
              <p:nvPr/>
            </p:nvSpPr>
            <p:spPr bwMode="auto">
              <a:xfrm>
                <a:off x="4251" y="1434"/>
                <a:ext cx="0" cy="1855"/>
              </a:xfrm>
              <a:prstGeom prst="line">
                <a:avLst/>
              </a:prstGeom>
              <a:noFill/>
              <a:ln w="762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01" name="Line 101"/>
              <p:cNvSpPr>
                <a:spLocks noChangeShapeType="1"/>
              </p:cNvSpPr>
              <p:nvPr/>
            </p:nvSpPr>
            <p:spPr bwMode="auto">
              <a:xfrm>
                <a:off x="4414" y="1430"/>
                <a:ext cx="0" cy="1855"/>
              </a:xfrm>
              <a:prstGeom prst="line">
                <a:avLst/>
              </a:prstGeom>
              <a:noFill/>
              <a:ln w="762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02" name="Line 102"/>
              <p:cNvSpPr>
                <a:spLocks noChangeShapeType="1"/>
              </p:cNvSpPr>
              <p:nvPr/>
            </p:nvSpPr>
            <p:spPr bwMode="auto">
              <a:xfrm>
                <a:off x="4578" y="1430"/>
                <a:ext cx="0" cy="1855"/>
              </a:xfrm>
              <a:prstGeom prst="line">
                <a:avLst/>
              </a:prstGeom>
              <a:noFill/>
              <a:ln w="762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03" name="Line 103"/>
              <p:cNvSpPr>
                <a:spLocks noChangeShapeType="1"/>
              </p:cNvSpPr>
              <p:nvPr/>
            </p:nvSpPr>
            <p:spPr bwMode="auto">
              <a:xfrm>
                <a:off x="4741" y="1427"/>
                <a:ext cx="0" cy="1855"/>
              </a:xfrm>
              <a:prstGeom prst="line">
                <a:avLst/>
              </a:prstGeom>
              <a:noFill/>
              <a:ln w="762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04" name="Line 104"/>
              <p:cNvSpPr>
                <a:spLocks noChangeShapeType="1"/>
              </p:cNvSpPr>
              <p:nvPr/>
            </p:nvSpPr>
            <p:spPr bwMode="auto">
              <a:xfrm>
                <a:off x="4905" y="1434"/>
                <a:ext cx="0" cy="1855"/>
              </a:xfrm>
              <a:prstGeom prst="line">
                <a:avLst/>
              </a:prstGeom>
              <a:noFill/>
              <a:ln w="762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3094" name="Line 105"/>
            <p:cNvSpPr>
              <a:spLocks noChangeShapeType="1"/>
            </p:cNvSpPr>
            <p:nvPr/>
          </p:nvSpPr>
          <p:spPr bwMode="auto">
            <a:xfrm>
              <a:off x="5069" y="1327"/>
              <a:ext cx="0" cy="1863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95" name="Line 106"/>
            <p:cNvSpPr>
              <a:spLocks noChangeShapeType="1"/>
            </p:cNvSpPr>
            <p:nvPr/>
          </p:nvSpPr>
          <p:spPr bwMode="auto">
            <a:xfrm>
              <a:off x="5232" y="1323"/>
              <a:ext cx="0" cy="1863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96" name="Line 107"/>
            <p:cNvSpPr>
              <a:spLocks noChangeShapeType="1"/>
            </p:cNvSpPr>
            <p:nvPr/>
          </p:nvSpPr>
          <p:spPr bwMode="auto">
            <a:xfrm>
              <a:off x="5396" y="1323"/>
              <a:ext cx="0" cy="1863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97" name="Line 108"/>
            <p:cNvSpPr>
              <a:spLocks noChangeShapeType="1"/>
            </p:cNvSpPr>
            <p:nvPr/>
          </p:nvSpPr>
          <p:spPr bwMode="auto">
            <a:xfrm>
              <a:off x="5559" y="1320"/>
              <a:ext cx="0" cy="1863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98" name="Line 109"/>
            <p:cNvSpPr>
              <a:spLocks noChangeShapeType="1"/>
            </p:cNvSpPr>
            <p:nvPr/>
          </p:nvSpPr>
          <p:spPr bwMode="auto">
            <a:xfrm>
              <a:off x="5723" y="1327"/>
              <a:ext cx="0" cy="1863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8110" name="Group 110"/>
          <p:cNvGrpSpPr>
            <a:grpSpLocks/>
          </p:cNvGrpSpPr>
          <p:nvPr/>
        </p:nvGrpSpPr>
        <p:grpSpPr bwMode="auto">
          <a:xfrm>
            <a:off x="204788" y="1920875"/>
            <a:ext cx="512762" cy="2838450"/>
            <a:chOff x="114" y="1423"/>
            <a:chExt cx="323" cy="1788"/>
          </a:xfrm>
        </p:grpSpPr>
        <p:grpSp>
          <p:nvGrpSpPr>
            <p:cNvPr id="43074" name="Group 111"/>
            <p:cNvGrpSpPr>
              <a:grpSpLocks/>
            </p:cNvGrpSpPr>
            <p:nvPr/>
          </p:nvGrpSpPr>
          <p:grpSpPr bwMode="auto">
            <a:xfrm>
              <a:off x="230" y="1909"/>
              <a:ext cx="71" cy="697"/>
              <a:chOff x="193" y="1757"/>
              <a:chExt cx="79" cy="864"/>
            </a:xfrm>
          </p:grpSpPr>
          <p:sp>
            <p:nvSpPr>
              <p:cNvPr id="43077" name="Line 112"/>
              <p:cNvSpPr>
                <a:spLocks noChangeShapeType="1"/>
              </p:cNvSpPr>
              <p:nvPr/>
            </p:nvSpPr>
            <p:spPr bwMode="auto">
              <a:xfrm flipV="1">
                <a:off x="272" y="1757"/>
                <a:ext cx="0" cy="83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78" name="Line 113"/>
              <p:cNvSpPr>
                <a:spLocks noChangeShapeType="1"/>
              </p:cNvSpPr>
              <p:nvPr/>
            </p:nvSpPr>
            <p:spPr bwMode="auto">
              <a:xfrm>
                <a:off x="193" y="1787"/>
                <a:ext cx="0" cy="83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3075" name="Text Box 114"/>
            <p:cNvSpPr txBox="1">
              <a:spLocks noChangeArrowheads="1"/>
            </p:cNvSpPr>
            <p:nvPr/>
          </p:nvSpPr>
          <p:spPr bwMode="auto">
            <a:xfrm>
              <a:off x="114" y="1423"/>
              <a:ext cx="323" cy="5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3200">
                  <a:ea typeface="华文中宋" panose="02010600040101010101" pitchFamily="2" charset="-122"/>
                </a:rPr>
                <a:t>上下</a:t>
              </a:r>
            </a:p>
          </p:txBody>
        </p:sp>
        <p:sp>
          <p:nvSpPr>
            <p:cNvPr id="43076" name="Text Box 115"/>
            <p:cNvSpPr txBox="1">
              <a:spLocks noChangeArrowheads="1"/>
            </p:cNvSpPr>
            <p:nvPr/>
          </p:nvSpPr>
          <p:spPr bwMode="auto">
            <a:xfrm>
              <a:off x="114" y="2643"/>
              <a:ext cx="323" cy="5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3200">
                  <a:ea typeface="华文中宋" panose="02010600040101010101" pitchFamily="2" charset="-122"/>
                </a:rPr>
                <a:t>抖动</a:t>
              </a:r>
            </a:p>
          </p:txBody>
        </p:sp>
      </p:grpSp>
      <p:grpSp>
        <p:nvGrpSpPr>
          <p:cNvPr id="128116" name="Group 116"/>
          <p:cNvGrpSpPr>
            <a:grpSpLocks/>
          </p:cNvGrpSpPr>
          <p:nvPr/>
        </p:nvGrpSpPr>
        <p:grpSpPr bwMode="auto">
          <a:xfrm>
            <a:off x="1039813" y="1973263"/>
            <a:ext cx="3843337" cy="2608262"/>
            <a:chOff x="655" y="1364"/>
            <a:chExt cx="2421" cy="1643"/>
          </a:xfrm>
        </p:grpSpPr>
        <p:grpSp>
          <p:nvGrpSpPr>
            <p:cNvPr id="43064" name="Group 117"/>
            <p:cNvGrpSpPr>
              <a:grpSpLocks/>
            </p:cNvGrpSpPr>
            <p:nvPr/>
          </p:nvGrpSpPr>
          <p:grpSpPr bwMode="auto">
            <a:xfrm>
              <a:off x="655" y="1804"/>
              <a:ext cx="1147" cy="273"/>
              <a:chOff x="1924" y="2807"/>
              <a:chExt cx="1147" cy="273"/>
            </a:xfrm>
          </p:grpSpPr>
          <p:sp>
            <p:nvSpPr>
              <p:cNvPr id="43072" name="Text Box 118"/>
              <p:cNvSpPr txBox="1">
                <a:spLocks noChangeArrowheads="1"/>
              </p:cNvSpPr>
              <p:nvPr/>
            </p:nvSpPr>
            <p:spPr bwMode="auto">
              <a:xfrm flipH="1">
                <a:off x="1924" y="2807"/>
                <a:ext cx="1147" cy="2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zh-CN" altLang="en-US" sz="3200">
                    <a:ea typeface="华文中宋" panose="02010600040101010101" pitchFamily="2" charset="-122"/>
                  </a:rPr>
                  <a:t>振速     最小</a:t>
                </a:r>
              </a:p>
            </p:txBody>
          </p:sp>
          <p:sp>
            <p:nvSpPr>
              <p:cNvPr id="43073" name="WordArt 119"/>
              <p:cNvSpPr>
                <a:spLocks noChangeArrowheads="1" noChangeShapeType="1" noTextEdit="1"/>
              </p:cNvSpPr>
              <p:nvPr/>
            </p:nvSpPr>
            <p:spPr bwMode="auto">
              <a:xfrm>
                <a:off x="2402" y="2947"/>
                <a:ext cx="114" cy="13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200" i="1" kern="10">
                    <a:ln w="952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latin typeface="Book Antiqua" panose="02040602050305030304" pitchFamily="18" charset="0"/>
                  </a:rPr>
                  <a:t>v</a:t>
                </a:r>
              </a:p>
            </p:txBody>
          </p:sp>
        </p:grpSp>
        <p:sp>
          <p:nvSpPr>
            <p:cNvPr id="43065" name="Line 120"/>
            <p:cNvSpPr>
              <a:spLocks noChangeShapeType="1"/>
            </p:cNvSpPr>
            <p:nvPr/>
          </p:nvSpPr>
          <p:spPr bwMode="auto">
            <a:xfrm>
              <a:off x="1086" y="2135"/>
              <a:ext cx="0" cy="85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6" name="Freeform 121"/>
            <p:cNvSpPr>
              <a:spLocks/>
            </p:cNvSpPr>
            <p:nvPr/>
          </p:nvSpPr>
          <p:spPr bwMode="auto">
            <a:xfrm>
              <a:off x="1553" y="1364"/>
              <a:ext cx="789" cy="453"/>
            </a:xfrm>
            <a:custGeom>
              <a:avLst/>
              <a:gdLst>
                <a:gd name="T0" fmla="*/ 0 w 789"/>
                <a:gd name="T1" fmla="*/ 1064 h 432"/>
                <a:gd name="T2" fmla="*/ 319 w 789"/>
                <a:gd name="T3" fmla="*/ 0 h 432"/>
                <a:gd name="T4" fmla="*/ 789 w 789"/>
                <a:gd name="T5" fmla="*/ 0 h 432"/>
                <a:gd name="T6" fmla="*/ 789 w 789"/>
                <a:gd name="T7" fmla="*/ 557 h 4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89" h="432">
                  <a:moveTo>
                    <a:pt x="0" y="432"/>
                  </a:moveTo>
                  <a:lnTo>
                    <a:pt x="319" y="0"/>
                  </a:lnTo>
                  <a:lnTo>
                    <a:pt x="789" y="0"/>
                  </a:lnTo>
                  <a:lnTo>
                    <a:pt x="789" y="226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3067" name="Group 122"/>
            <p:cNvGrpSpPr>
              <a:grpSpLocks/>
            </p:cNvGrpSpPr>
            <p:nvPr/>
          </p:nvGrpSpPr>
          <p:grpSpPr bwMode="auto">
            <a:xfrm>
              <a:off x="1916" y="2719"/>
              <a:ext cx="1160" cy="288"/>
              <a:chOff x="1924" y="2807"/>
              <a:chExt cx="1160" cy="288"/>
            </a:xfrm>
          </p:grpSpPr>
          <p:sp>
            <p:nvSpPr>
              <p:cNvPr id="43070" name="Text Box 123"/>
              <p:cNvSpPr txBox="1">
                <a:spLocks noChangeArrowheads="1"/>
              </p:cNvSpPr>
              <p:nvPr/>
            </p:nvSpPr>
            <p:spPr bwMode="auto">
              <a:xfrm flipH="1">
                <a:off x="1924" y="2807"/>
                <a:ext cx="1160" cy="2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zh-CN" altLang="en-US" sz="3200">
                    <a:ea typeface="华文中宋" panose="02010600040101010101" pitchFamily="2" charset="-122"/>
                  </a:rPr>
                  <a:t>振速     最大</a:t>
                </a:r>
              </a:p>
            </p:txBody>
          </p:sp>
          <p:sp>
            <p:nvSpPr>
              <p:cNvPr id="43071" name="WordArt 124"/>
              <p:cNvSpPr>
                <a:spLocks noChangeArrowheads="1" noChangeShapeType="1" noTextEdit="1"/>
              </p:cNvSpPr>
              <p:nvPr/>
            </p:nvSpPr>
            <p:spPr bwMode="auto">
              <a:xfrm>
                <a:off x="2388" y="2962"/>
                <a:ext cx="114" cy="13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200" i="1" kern="10">
                    <a:ln w="952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latin typeface="Book Antiqua" panose="02040602050305030304" pitchFamily="18" charset="0"/>
                  </a:rPr>
                  <a:t>v</a:t>
                </a:r>
              </a:p>
            </p:txBody>
          </p:sp>
        </p:grpSp>
        <p:sp>
          <p:nvSpPr>
            <p:cNvPr id="43068" name="Line 125"/>
            <p:cNvSpPr>
              <a:spLocks noChangeShapeType="1"/>
            </p:cNvSpPr>
            <p:nvPr/>
          </p:nvSpPr>
          <p:spPr bwMode="auto">
            <a:xfrm flipH="1" flipV="1">
              <a:off x="1749" y="2568"/>
              <a:ext cx="217" cy="219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9" name="Line 126"/>
            <p:cNvSpPr>
              <a:spLocks noChangeShapeType="1"/>
            </p:cNvSpPr>
            <p:nvPr/>
          </p:nvSpPr>
          <p:spPr bwMode="auto">
            <a:xfrm flipV="1">
              <a:off x="2802" y="2563"/>
              <a:ext cx="194" cy="209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8127" name="Group 127"/>
          <p:cNvGrpSpPr>
            <a:grpSpLocks/>
          </p:cNvGrpSpPr>
          <p:nvPr/>
        </p:nvGrpSpPr>
        <p:grpSpPr bwMode="auto">
          <a:xfrm>
            <a:off x="1223963" y="1858963"/>
            <a:ext cx="3535362" cy="2689225"/>
            <a:chOff x="771" y="1292"/>
            <a:chExt cx="2227" cy="1694"/>
          </a:xfrm>
        </p:grpSpPr>
        <p:sp>
          <p:nvSpPr>
            <p:cNvPr id="43058" name="Text Box 128"/>
            <p:cNvSpPr txBox="1">
              <a:spLocks noChangeArrowheads="1"/>
            </p:cNvSpPr>
            <p:nvPr/>
          </p:nvSpPr>
          <p:spPr bwMode="auto">
            <a:xfrm flipH="1">
              <a:off x="771" y="1570"/>
              <a:ext cx="1093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3200">
                  <a:ea typeface="华文中宋" panose="02010600040101010101" pitchFamily="2" charset="-122"/>
                </a:rPr>
                <a:t>形变最小</a:t>
              </a:r>
            </a:p>
          </p:txBody>
        </p:sp>
        <p:sp>
          <p:nvSpPr>
            <p:cNvPr id="39987" name="Freeform 129">
              <a:extLst>
                <a:ext uri="{FF2B5EF4-FFF2-40B4-BE49-F238E27FC236}"/>
              </a:extLst>
            </p:cNvPr>
            <p:cNvSpPr>
              <a:spLocks/>
            </p:cNvSpPr>
            <p:nvPr/>
          </p:nvSpPr>
          <p:spPr bwMode="auto">
            <a:xfrm>
              <a:off x="1479" y="1292"/>
              <a:ext cx="932" cy="318"/>
            </a:xfrm>
            <a:custGeom>
              <a:avLst/>
              <a:gdLst>
                <a:gd name="T0" fmla="*/ 0 w 932"/>
                <a:gd name="T1" fmla="*/ 318 h 318"/>
                <a:gd name="T2" fmla="*/ 243 w 932"/>
                <a:gd name="T3" fmla="*/ 0 h 318"/>
                <a:gd name="T4" fmla="*/ 932 w 932"/>
                <a:gd name="T5" fmla="*/ 0 h 318"/>
                <a:gd name="T6" fmla="*/ 932 w 932"/>
                <a:gd name="T7" fmla="*/ 295 h 31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32" h="318">
                  <a:moveTo>
                    <a:pt x="0" y="318"/>
                  </a:moveTo>
                  <a:lnTo>
                    <a:pt x="243" y="0"/>
                  </a:lnTo>
                  <a:lnTo>
                    <a:pt x="932" y="0"/>
                  </a:lnTo>
                  <a:lnTo>
                    <a:pt x="932" y="295"/>
                  </a:lnTo>
                </a:path>
              </a:pathLst>
            </a:custGeom>
            <a:noFill/>
            <a:ln w="9525">
              <a:solidFill>
                <a:schemeClr val="accent3">
                  <a:lumMod val="85000"/>
                </a:schemeClr>
              </a:solidFill>
              <a:round/>
              <a:headEnd type="none" w="med" len="med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3060" name="Line 130"/>
            <p:cNvSpPr>
              <a:spLocks noChangeShapeType="1"/>
            </p:cNvSpPr>
            <p:nvPr/>
          </p:nvSpPr>
          <p:spPr bwMode="auto">
            <a:xfrm>
              <a:off x="1043" y="2130"/>
              <a:ext cx="0" cy="856"/>
            </a:xfrm>
            <a:prstGeom prst="line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1" name="Text Box 131"/>
            <p:cNvSpPr txBox="1">
              <a:spLocks noChangeArrowheads="1"/>
            </p:cNvSpPr>
            <p:nvPr/>
          </p:nvSpPr>
          <p:spPr bwMode="auto">
            <a:xfrm flipH="1">
              <a:off x="2010" y="2409"/>
              <a:ext cx="849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3200">
                  <a:ea typeface="华文中宋" panose="02010600040101010101" pitchFamily="2" charset="-122"/>
                </a:rPr>
                <a:t>形变最大</a:t>
              </a:r>
            </a:p>
          </p:txBody>
        </p:sp>
        <p:sp>
          <p:nvSpPr>
            <p:cNvPr id="43062" name="Line 132"/>
            <p:cNvSpPr>
              <a:spLocks noChangeShapeType="1"/>
            </p:cNvSpPr>
            <p:nvPr/>
          </p:nvSpPr>
          <p:spPr bwMode="auto">
            <a:xfrm flipH="1">
              <a:off x="1766" y="2546"/>
              <a:ext cx="272" cy="3"/>
            </a:xfrm>
            <a:prstGeom prst="line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3" name="Line 133"/>
            <p:cNvSpPr>
              <a:spLocks noChangeShapeType="1"/>
            </p:cNvSpPr>
            <p:nvPr/>
          </p:nvSpPr>
          <p:spPr bwMode="auto">
            <a:xfrm flipV="1">
              <a:off x="2733" y="2544"/>
              <a:ext cx="265" cy="2"/>
            </a:xfrm>
            <a:prstGeom prst="line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8134" name="Group 134"/>
          <p:cNvGrpSpPr>
            <a:grpSpLocks/>
          </p:cNvGrpSpPr>
          <p:nvPr/>
        </p:nvGrpSpPr>
        <p:grpSpPr bwMode="auto">
          <a:xfrm>
            <a:off x="4572000" y="2468563"/>
            <a:ext cx="2236788" cy="636587"/>
            <a:chOff x="2880" y="1676"/>
            <a:chExt cx="1409" cy="401"/>
          </a:xfrm>
        </p:grpSpPr>
        <p:grpSp>
          <p:nvGrpSpPr>
            <p:cNvPr id="43054" name="Group 135"/>
            <p:cNvGrpSpPr>
              <a:grpSpLocks/>
            </p:cNvGrpSpPr>
            <p:nvPr/>
          </p:nvGrpSpPr>
          <p:grpSpPr bwMode="auto">
            <a:xfrm>
              <a:off x="2880" y="1712"/>
              <a:ext cx="452" cy="365"/>
              <a:chOff x="2880" y="1712"/>
              <a:chExt cx="452" cy="365"/>
            </a:xfrm>
          </p:grpSpPr>
          <p:sp>
            <p:nvSpPr>
              <p:cNvPr id="43056" name="Line 136"/>
              <p:cNvSpPr>
                <a:spLocks noChangeShapeType="1"/>
              </p:cNvSpPr>
              <p:nvPr/>
            </p:nvSpPr>
            <p:spPr bwMode="auto">
              <a:xfrm flipV="1">
                <a:off x="2880" y="1827"/>
                <a:ext cx="349" cy="2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sm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57" name="WordArt 137"/>
              <p:cNvSpPr>
                <a:spLocks noChangeArrowheads="1" noChangeShapeType="1" noTextEdit="1"/>
              </p:cNvSpPr>
              <p:nvPr/>
            </p:nvSpPr>
            <p:spPr bwMode="auto">
              <a:xfrm>
                <a:off x="3268" y="1712"/>
                <a:ext cx="64" cy="17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2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cs typeface="Arial" panose="020B0604020202020204" pitchFamily="34" charset="0"/>
                  </a:rPr>
                  <a:t>t</a:t>
                </a:r>
              </a:p>
            </p:txBody>
          </p:sp>
        </p:grpSp>
        <p:sp>
          <p:nvSpPr>
            <p:cNvPr id="43055" name="Text Box 138"/>
            <p:cNvSpPr txBox="1">
              <a:spLocks noChangeArrowheads="1"/>
            </p:cNvSpPr>
            <p:nvPr/>
          </p:nvSpPr>
          <p:spPr bwMode="auto">
            <a:xfrm>
              <a:off x="3387" y="1676"/>
              <a:ext cx="902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3200">
                  <a:ea typeface="华文中宋" panose="02010600040101010101" pitchFamily="2" charset="-122"/>
                </a:rPr>
                <a:t>时刻波形</a:t>
              </a:r>
            </a:p>
          </p:txBody>
        </p:sp>
      </p:grpSp>
      <p:grpSp>
        <p:nvGrpSpPr>
          <p:cNvPr id="128139" name="Group 139"/>
          <p:cNvGrpSpPr>
            <a:grpSpLocks/>
          </p:cNvGrpSpPr>
          <p:nvPr/>
        </p:nvGrpSpPr>
        <p:grpSpPr bwMode="auto">
          <a:xfrm>
            <a:off x="4992688" y="2959100"/>
            <a:ext cx="1308100" cy="566738"/>
            <a:chOff x="3145" y="1985"/>
            <a:chExt cx="824" cy="357"/>
          </a:xfrm>
        </p:grpSpPr>
        <p:sp>
          <p:nvSpPr>
            <p:cNvPr id="43048" name="Line 140"/>
            <p:cNvSpPr>
              <a:spLocks noChangeShapeType="1"/>
            </p:cNvSpPr>
            <p:nvPr/>
          </p:nvSpPr>
          <p:spPr bwMode="auto">
            <a:xfrm flipV="1">
              <a:off x="3145" y="2084"/>
              <a:ext cx="319" cy="2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sm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3049" name="Group 141"/>
            <p:cNvGrpSpPr>
              <a:grpSpLocks/>
            </p:cNvGrpSpPr>
            <p:nvPr/>
          </p:nvGrpSpPr>
          <p:grpSpPr bwMode="auto">
            <a:xfrm>
              <a:off x="3500" y="1985"/>
              <a:ext cx="469" cy="165"/>
              <a:chOff x="4288" y="3403"/>
              <a:chExt cx="439" cy="187"/>
            </a:xfrm>
          </p:grpSpPr>
          <p:sp>
            <p:nvSpPr>
              <p:cNvPr id="43050" name="WordArt 142"/>
              <p:cNvSpPr>
                <a:spLocks noChangeArrowheads="1" noChangeShapeType="1" noTextEdit="1"/>
              </p:cNvSpPr>
              <p:nvPr/>
            </p:nvSpPr>
            <p:spPr bwMode="auto">
              <a:xfrm>
                <a:off x="4288" y="3413"/>
                <a:ext cx="86" cy="17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8718"/>
                  </a:avLst>
                </a:prstTxWarp>
              </a:bodyPr>
              <a:lstStyle/>
              <a:p>
                <a:pPr algn="ctr"/>
                <a:r>
                  <a:rPr lang="en-US" sz="32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cs typeface="Arial" panose="020B0604020202020204" pitchFamily="34" charset="0"/>
                  </a:rPr>
                  <a:t>t</a:t>
                </a:r>
              </a:p>
            </p:txBody>
          </p:sp>
          <p:sp>
            <p:nvSpPr>
              <p:cNvPr id="43051" name="WordArt 143"/>
              <p:cNvSpPr>
                <a:spLocks noChangeArrowheads="1" noChangeShapeType="1" noTextEdit="1"/>
              </p:cNvSpPr>
              <p:nvPr/>
            </p:nvSpPr>
            <p:spPr bwMode="auto">
              <a:xfrm>
                <a:off x="4402" y="3454"/>
                <a:ext cx="99" cy="11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200" kern="10">
                    <a:ln w="2857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latin typeface="宋体" panose="02010600030101010101" pitchFamily="2" charset="-122"/>
                  </a:rPr>
                  <a:t>+</a:t>
                </a:r>
              </a:p>
            </p:txBody>
          </p:sp>
          <p:sp>
            <p:nvSpPr>
              <p:cNvPr id="43052" name="WordArt 144"/>
              <p:cNvSpPr>
                <a:spLocks noChangeArrowheads="1" noChangeShapeType="1" noTextEdit="1"/>
              </p:cNvSpPr>
              <p:nvPr/>
            </p:nvSpPr>
            <p:spPr bwMode="auto">
              <a:xfrm>
                <a:off x="4535" y="3414"/>
                <a:ext cx="79" cy="15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2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 panose="02010600030101010101" pitchFamily="2" charset="-122"/>
                  </a:rPr>
                  <a:t>d</a:t>
                </a:r>
              </a:p>
            </p:txBody>
          </p:sp>
          <p:sp>
            <p:nvSpPr>
              <p:cNvPr id="43053" name="WordArt 145"/>
              <p:cNvSpPr>
                <a:spLocks noChangeArrowheads="1" noChangeShapeType="1" noTextEdit="1"/>
              </p:cNvSpPr>
              <p:nvPr/>
            </p:nvSpPr>
            <p:spPr bwMode="auto">
              <a:xfrm>
                <a:off x="4641" y="3403"/>
                <a:ext cx="86" cy="17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8718"/>
                  </a:avLst>
                </a:prstTxWarp>
              </a:bodyPr>
              <a:lstStyle/>
              <a:p>
                <a:pPr algn="ctr"/>
                <a:r>
                  <a:rPr lang="en-US" sz="32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cs typeface="Arial" panose="020B0604020202020204" pitchFamily="34" charset="0"/>
                  </a:rPr>
                  <a:t>t</a:t>
                </a:r>
              </a:p>
            </p:txBody>
          </p:sp>
        </p:grpSp>
      </p:grpSp>
      <p:grpSp>
        <p:nvGrpSpPr>
          <p:cNvPr id="128146" name="Group 146"/>
          <p:cNvGrpSpPr>
            <a:grpSpLocks/>
          </p:cNvGrpSpPr>
          <p:nvPr/>
        </p:nvGrpSpPr>
        <p:grpSpPr bwMode="auto">
          <a:xfrm>
            <a:off x="722313" y="1320800"/>
            <a:ext cx="7234237" cy="1041400"/>
            <a:chOff x="455" y="832"/>
            <a:chExt cx="4557" cy="656"/>
          </a:xfrm>
        </p:grpSpPr>
        <p:sp>
          <p:nvSpPr>
            <p:cNvPr id="43041" name="Text Box 147"/>
            <p:cNvSpPr txBox="1">
              <a:spLocks noChangeArrowheads="1"/>
            </p:cNvSpPr>
            <p:nvPr/>
          </p:nvSpPr>
          <p:spPr bwMode="auto">
            <a:xfrm>
              <a:off x="668" y="832"/>
              <a:ext cx="4319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3200">
                  <a:ea typeface="华文中宋" panose="02010600040101010101" pitchFamily="2" charset="-122"/>
                </a:rPr>
                <a:t>在波动中，各体积元产生不同程度的 弹性形变，</a:t>
              </a:r>
            </a:p>
          </p:txBody>
        </p:sp>
        <p:sp>
          <p:nvSpPr>
            <p:cNvPr id="43042" name="Text Box 148"/>
            <p:cNvSpPr txBox="1">
              <a:spLocks noChangeArrowheads="1"/>
            </p:cNvSpPr>
            <p:nvPr/>
          </p:nvSpPr>
          <p:spPr bwMode="auto">
            <a:xfrm>
              <a:off x="2833" y="1207"/>
              <a:ext cx="1334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3200">
                  <a:ea typeface="华文中宋" panose="02010600040101010101" pitchFamily="2" charset="-122"/>
                </a:rPr>
                <a:t>具有 弹性势能</a:t>
              </a:r>
            </a:p>
          </p:txBody>
        </p:sp>
        <p:sp>
          <p:nvSpPr>
            <p:cNvPr id="43043" name="Oval 149"/>
            <p:cNvSpPr>
              <a:spLocks noChangeArrowheads="1"/>
            </p:cNvSpPr>
            <p:nvPr/>
          </p:nvSpPr>
          <p:spPr bwMode="auto">
            <a:xfrm>
              <a:off x="455" y="939"/>
              <a:ext cx="114" cy="12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3200"/>
            </a:p>
          </p:txBody>
        </p:sp>
        <p:grpSp>
          <p:nvGrpSpPr>
            <p:cNvPr id="43044" name="Group 150"/>
            <p:cNvGrpSpPr>
              <a:grpSpLocks/>
            </p:cNvGrpSpPr>
            <p:nvPr/>
          </p:nvGrpSpPr>
          <p:grpSpPr bwMode="auto">
            <a:xfrm>
              <a:off x="3988" y="1166"/>
              <a:ext cx="1024" cy="322"/>
              <a:chOff x="1820" y="3018"/>
              <a:chExt cx="1024" cy="322"/>
            </a:xfrm>
          </p:grpSpPr>
          <p:sp>
            <p:nvSpPr>
              <p:cNvPr id="43045" name="WordArt 151"/>
              <p:cNvSpPr>
                <a:spLocks noChangeArrowheads="1" noChangeShapeType="1" noTextEdit="1"/>
              </p:cNvSpPr>
              <p:nvPr/>
            </p:nvSpPr>
            <p:spPr bwMode="auto">
              <a:xfrm>
                <a:off x="1974" y="3226"/>
                <a:ext cx="91" cy="11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200" i="1" kern="10">
                    <a:ln w="9525">
                      <a:solidFill>
                        <a:srgbClr val="000099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cs typeface="Arial" panose="020B0604020202020204" pitchFamily="34" charset="0"/>
                  </a:rPr>
                  <a:t>p</a:t>
                </a:r>
              </a:p>
            </p:txBody>
          </p:sp>
          <p:sp>
            <p:nvSpPr>
              <p:cNvPr id="43046" name="WordArt 152"/>
              <p:cNvSpPr>
                <a:spLocks noChangeArrowheads="1" noChangeShapeType="1" noTextEdit="1"/>
              </p:cNvSpPr>
              <p:nvPr/>
            </p:nvSpPr>
            <p:spPr bwMode="auto">
              <a:xfrm>
                <a:off x="1820" y="3156"/>
                <a:ext cx="166" cy="17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38972"/>
                  </a:avLst>
                </a:prstTxWarp>
              </a:bodyPr>
              <a:lstStyle/>
              <a:p>
                <a:pPr algn="ctr"/>
                <a:r>
                  <a:rPr lang="en-US" sz="3200" i="1" kern="10">
                    <a:ln w="9525">
                      <a:solidFill>
                        <a:srgbClr val="000099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latin typeface="宋体" panose="02010600030101010101" pitchFamily="2" charset="-122"/>
                  </a:rPr>
                  <a:t>E</a:t>
                </a:r>
              </a:p>
            </p:txBody>
          </p:sp>
          <p:sp>
            <p:nvSpPr>
              <p:cNvPr id="43047" name="WordArt 153"/>
              <p:cNvSpPr>
                <a:spLocks noChangeArrowheads="1" noChangeShapeType="1" noTextEdit="1"/>
              </p:cNvSpPr>
              <p:nvPr/>
            </p:nvSpPr>
            <p:spPr bwMode="auto">
              <a:xfrm>
                <a:off x="2707" y="3018"/>
                <a:ext cx="137" cy="15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200" kern="10">
                    <a:ln w="9525">
                      <a:solidFill>
                        <a:srgbClr val="000099"/>
                      </a:solidFill>
                      <a:round/>
                      <a:headEnd/>
                      <a:tailEnd/>
                    </a:ln>
                    <a:latin typeface="宋体" panose="02010600030101010101" pitchFamily="2" charset="-122"/>
                  </a:rPr>
                  <a:t> </a:t>
                </a:r>
              </a:p>
            </p:txBody>
          </p:sp>
        </p:grpSp>
      </p:grpSp>
      <p:sp>
        <p:nvSpPr>
          <p:cNvPr id="128154" name="Text Box 154"/>
          <p:cNvSpPr txBox="1">
            <a:spLocks noChangeArrowheads="1"/>
          </p:cNvSpPr>
          <p:nvPr/>
        </p:nvSpPr>
        <p:spPr bwMode="auto">
          <a:xfrm>
            <a:off x="7048500" y="2960688"/>
            <a:ext cx="2095500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3200">
                <a:ea typeface="华文中宋" panose="02010600040101010101" pitchFamily="2" charset="-122"/>
              </a:rPr>
              <a:t>未起振的体积元</a:t>
            </a:r>
          </a:p>
        </p:txBody>
      </p:sp>
      <p:grpSp>
        <p:nvGrpSpPr>
          <p:cNvPr id="128155" name="Group 155"/>
          <p:cNvGrpSpPr>
            <a:grpSpLocks/>
          </p:cNvGrpSpPr>
          <p:nvPr/>
        </p:nvGrpSpPr>
        <p:grpSpPr bwMode="auto">
          <a:xfrm>
            <a:off x="0" y="4954588"/>
            <a:ext cx="9144000" cy="609600"/>
            <a:chOff x="0" y="3121"/>
            <a:chExt cx="5760" cy="384"/>
          </a:xfrm>
        </p:grpSpPr>
        <p:sp>
          <p:nvSpPr>
            <p:cNvPr id="43036" name="Text Box 156"/>
            <p:cNvSpPr txBox="1">
              <a:spLocks noChangeArrowheads="1"/>
            </p:cNvSpPr>
            <p:nvPr/>
          </p:nvSpPr>
          <p:spPr bwMode="auto">
            <a:xfrm>
              <a:off x="467" y="3121"/>
              <a:ext cx="3624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3200">
                  <a:ea typeface="华文中宋" panose="02010600040101010101" pitchFamily="2" charset="-122"/>
                </a:rPr>
                <a:t>各体积元以变化的振动速率    上下振动，</a:t>
              </a:r>
            </a:p>
          </p:txBody>
        </p:sp>
        <p:sp>
          <p:nvSpPr>
            <p:cNvPr id="43037" name="Oval 157"/>
            <p:cNvSpPr>
              <a:spLocks noChangeArrowheads="1"/>
            </p:cNvSpPr>
            <p:nvPr/>
          </p:nvSpPr>
          <p:spPr bwMode="auto">
            <a:xfrm>
              <a:off x="369" y="3210"/>
              <a:ext cx="114" cy="12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3200"/>
            </a:p>
          </p:txBody>
        </p:sp>
        <p:sp>
          <p:nvSpPr>
            <p:cNvPr id="43038" name="Text Box 158"/>
            <p:cNvSpPr txBox="1">
              <a:spLocks noChangeArrowheads="1"/>
            </p:cNvSpPr>
            <p:nvPr/>
          </p:nvSpPr>
          <p:spPr bwMode="auto">
            <a:xfrm>
              <a:off x="3515" y="3135"/>
              <a:ext cx="1599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3200">
                  <a:ea typeface="华文中宋" panose="02010600040101010101" pitchFamily="2" charset="-122"/>
                </a:rPr>
                <a:t>具有振动动能</a:t>
              </a:r>
              <a:r>
                <a:rPr lang="en-US" altLang="zh-CN" sz="3200" i="1">
                  <a:solidFill>
                    <a:srgbClr val="FF0000"/>
                  </a:solidFill>
                </a:rPr>
                <a:t>Ek</a:t>
              </a:r>
            </a:p>
          </p:txBody>
        </p:sp>
        <p:sp>
          <p:nvSpPr>
            <p:cNvPr id="43039" name="WordArt 159"/>
            <p:cNvSpPr>
              <a:spLocks noChangeArrowheads="1" noChangeShapeType="1" noTextEdit="1"/>
            </p:cNvSpPr>
            <p:nvPr/>
          </p:nvSpPr>
          <p:spPr bwMode="auto">
            <a:xfrm>
              <a:off x="2631" y="3246"/>
              <a:ext cx="123" cy="13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200" i="1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latin typeface="Book Antiqua" panose="02040602050305030304" pitchFamily="18" charset="0"/>
                </a:rPr>
                <a:t>v</a:t>
              </a:r>
            </a:p>
          </p:txBody>
        </p:sp>
        <p:sp>
          <p:nvSpPr>
            <p:cNvPr id="43040" name="Rectangle 160" descr="球体"/>
            <p:cNvSpPr>
              <a:spLocks noChangeArrowheads="1"/>
            </p:cNvSpPr>
            <p:nvPr/>
          </p:nvSpPr>
          <p:spPr bwMode="auto">
            <a:xfrm>
              <a:off x="0" y="3430"/>
              <a:ext cx="5760" cy="75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3200"/>
            </a:p>
          </p:txBody>
        </p:sp>
      </p:grpSp>
      <p:sp>
        <p:nvSpPr>
          <p:cNvPr id="128161" name="Text Box 161"/>
          <p:cNvSpPr txBox="1">
            <a:spLocks noChangeArrowheads="1"/>
          </p:cNvSpPr>
          <p:nvPr/>
        </p:nvSpPr>
        <p:spPr bwMode="auto">
          <a:xfrm>
            <a:off x="323850" y="5516563"/>
            <a:ext cx="8497888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 dirty="0"/>
              <a:t>     </a:t>
            </a:r>
            <a:r>
              <a:rPr lang="zh-CN" altLang="en-US" sz="3200" dirty="0"/>
              <a:t>理论证明（略）， 当媒质中有行波传播时，媒质中一个体积元在作周期性振动的过程中，其</a:t>
            </a:r>
            <a:r>
              <a:rPr lang="zh-CN" altLang="en-US" sz="3200" dirty="0">
                <a:solidFill>
                  <a:srgbClr val="FF0000"/>
                </a:solidFill>
              </a:rPr>
              <a:t>弹性势能 </a:t>
            </a:r>
            <a:r>
              <a:rPr lang="en-US" altLang="zh-CN" sz="3200" i="1" dirty="0" err="1" smtClean="0">
                <a:solidFill>
                  <a:srgbClr val="FF0000"/>
                </a:solidFill>
              </a:rPr>
              <a:t>Ep</a:t>
            </a:r>
            <a:r>
              <a:rPr lang="zh-CN" altLang="en-US" sz="3200" dirty="0" smtClean="0">
                <a:solidFill>
                  <a:srgbClr val="FF0000"/>
                </a:solidFill>
              </a:rPr>
              <a:t>和</a:t>
            </a:r>
            <a:r>
              <a:rPr lang="zh-CN" altLang="en-US" sz="3200" dirty="0">
                <a:solidFill>
                  <a:srgbClr val="FF0000"/>
                </a:solidFill>
              </a:rPr>
              <a:t>振动动能 </a:t>
            </a:r>
            <a:r>
              <a:rPr lang="en-US" altLang="zh-CN" sz="3200" i="1" dirty="0" err="1">
                <a:solidFill>
                  <a:srgbClr val="FF0000"/>
                </a:solidFill>
              </a:rPr>
              <a:t>Ek</a:t>
            </a:r>
            <a:r>
              <a:rPr lang="zh-CN" altLang="en-US" sz="3200" dirty="0">
                <a:solidFill>
                  <a:srgbClr val="FF0000"/>
                </a:solidFill>
              </a:rPr>
              <a:t>同时增大、同时减小，而且其量值相等，即</a:t>
            </a:r>
            <a:r>
              <a:rPr lang="en-US" altLang="zh-CN" sz="3200" i="1" dirty="0" err="1">
                <a:solidFill>
                  <a:srgbClr val="FF0000"/>
                </a:solidFill>
              </a:rPr>
              <a:t>Ep</a:t>
            </a:r>
            <a:r>
              <a:rPr lang="en-US" altLang="zh-CN" sz="3200" dirty="0">
                <a:solidFill>
                  <a:srgbClr val="FF0000"/>
                </a:solidFill>
              </a:rPr>
              <a:t>=</a:t>
            </a:r>
            <a:r>
              <a:rPr lang="en-US" altLang="zh-CN" sz="3200" i="1" dirty="0" err="1">
                <a:solidFill>
                  <a:srgbClr val="FF0000"/>
                </a:solidFill>
              </a:rPr>
              <a:t>Ek</a:t>
            </a:r>
            <a:r>
              <a:rPr lang="en-US" altLang="zh-CN" sz="3200" i="1" dirty="0">
                <a:solidFill>
                  <a:srgbClr val="FF0000"/>
                </a:solidFill>
              </a:rPr>
              <a:t> </a:t>
            </a:r>
            <a:r>
              <a:rPr lang="en-US" altLang="zh-CN" sz="3200" dirty="0" smtClean="0">
                <a:solidFill>
                  <a:srgbClr val="FF0000"/>
                </a:solidFill>
              </a:rPr>
              <a:t>.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grpSp>
        <p:nvGrpSpPr>
          <p:cNvPr id="128162" name="Group 162"/>
          <p:cNvGrpSpPr>
            <a:grpSpLocks/>
          </p:cNvGrpSpPr>
          <p:nvPr/>
        </p:nvGrpSpPr>
        <p:grpSpPr bwMode="auto">
          <a:xfrm>
            <a:off x="1890713" y="263525"/>
            <a:ext cx="5338762" cy="320675"/>
            <a:chOff x="1473" y="216"/>
            <a:chExt cx="3363" cy="202"/>
          </a:xfrm>
        </p:grpSpPr>
        <p:grpSp>
          <p:nvGrpSpPr>
            <p:cNvPr id="43030" name="Group 163"/>
            <p:cNvGrpSpPr>
              <a:grpSpLocks/>
            </p:cNvGrpSpPr>
            <p:nvPr/>
          </p:nvGrpSpPr>
          <p:grpSpPr bwMode="auto">
            <a:xfrm>
              <a:off x="1932" y="216"/>
              <a:ext cx="2904" cy="194"/>
              <a:chOff x="1518" y="226"/>
              <a:chExt cx="2904" cy="194"/>
            </a:xfrm>
          </p:grpSpPr>
          <p:sp>
            <p:nvSpPr>
              <p:cNvPr id="43034" name="WordArt 164"/>
              <p:cNvSpPr>
                <a:spLocks noChangeArrowheads="1" noChangeShapeType="1" noTextEdit="1"/>
              </p:cNvSpPr>
              <p:nvPr/>
            </p:nvSpPr>
            <p:spPr bwMode="auto">
              <a:xfrm>
                <a:off x="1520" y="226"/>
                <a:ext cx="2902" cy="19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3200" kern="10">
                    <a:ln w="76200">
                      <a:solidFill>
                        <a:schemeClr val="bg1"/>
                      </a:solidFill>
                      <a:round/>
                      <a:headEnd/>
                      <a:tailEnd/>
                    </a:ln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波 的 能 量</a:t>
                </a:r>
                <a:endParaRPr lang="en-US" sz="3200" kern="10"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  <p:sp>
            <p:nvSpPr>
              <p:cNvPr id="43035" name="WordArt 165"/>
              <p:cNvSpPr>
                <a:spLocks noChangeArrowheads="1" noChangeShapeType="1" noTextEdit="1"/>
              </p:cNvSpPr>
              <p:nvPr/>
            </p:nvSpPr>
            <p:spPr bwMode="auto">
              <a:xfrm>
                <a:off x="1518" y="226"/>
                <a:ext cx="2902" cy="19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3200" kern="10">
                    <a:ln w="9525">
                      <a:solidFill>
                        <a:srgbClr val="CC0000"/>
                      </a:solidFill>
                      <a:round/>
                      <a:headEnd/>
                      <a:tailEnd/>
                    </a:ln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波 的 能 量</a:t>
                </a:r>
                <a:endParaRPr lang="en-US" sz="3200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p:grpSp>
        <p:grpSp>
          <p:nvGrpSpPr>
            <p:cNvPr id="43031" name="Group 166"/>
            <p:cNvGrpSpPr>
              <a:grpSpLocks/>
            </p:cNvGrpSpPr>
            <p:nvPr/>
          </p:nvGrpSpPr>
          <p:grpSpPr bwMode="auto">
            <a:xfrm>
              <a:off x="1473" y="229"/>
              <a:ext cx="201" cy="189"/>
              <a:chOff x="2136" y="1382"/>
              <a:chExt cx="576" cy="576"/>
            </a:xfrm>
          </p:grpSpPr>
          <p:sp>
            <p:nvSpPr>
              <p:cNvPr id="43032" name="Oval 167"/>
              <p:cNvSpPr>
                <a:spLocks noChangeArrowheads="1"/>
              </p:cNvSpPr>
              <p:nvPr/>
            </p:nvSpPr>
            <p:spPr bwMode="auto">
              <a:xfrm>
                <a:off x="2136" y="1382"/>
                <a:ext cx="576" cy="576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EC0000"/>
                  </a:gs>
                </a:gsLst>
                <a:lin ang="2700000" scaled="1"/>
              </a:gradFill>
              <a:ln w="28575">
                <a:solidFill>
                  <a:srgbClr val="FF99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  <p:sp>
            <p:nvSpPr>
              <p:cNvPr id="43033" name="Oval 168"/>
              <p:cNvSpPr>
                <a:spLocks noChangeArrowheads="1"/>
              </p:cNvSpPr>
              <p:nvPr/>
            </p:nvSpPr>
            <p:spPr bwMode="auto">
              <a:xfrm rot="-3104273">
                <a:off x="2212" y="1482"/>
                <a:ext cx="232" cy="149"/>
              </a:xfrm>
              <a:prstGeom prst="ellipse">
                <a:avLst/>
              </a:prstGeom>
              <a:gradFill rotWithShape="0">
                <a:gsLst>
                  <a:gs pos="0">
                    <a:srgbClr val="FFFF00"/>
                  </a:gs>
                  <a:gs pos="100000">
                    <a:srgbClr val="FF9900"/>
                  </a:gs>
                </a:gsLst>
                <a:path path="shape">
                  <a:fillToRect l="50000" t="50000" r="50000" b="50000"/>
                </a:path>
              </a:gradFill>
              <a:ln w="28575">
                <a:solidFill>
                  <a:srgbClr val="FF99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</p:grp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8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80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80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6" dur="500"/>
                                        <p:tgtEl>
                                          <p:spTgt spid="128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128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0" fill="hold"/>
                                        <p:tgtEl>
                                          <p:spTgt spid="128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0" fill="hold"/>
                                        <p:tgtEl>
                                          <p:spTgt spid="128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28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4" dur="500"/>
                                        <p:tgtEl>
                                          <p:spTgt spid="128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8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8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8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8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28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28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8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8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6" dur="500"/>
                                        <p:tgtEl>
                                          <p:spTgt spid="128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08" grpId="0" animBg="1"/>
      <p:bldP spid="128154" grpId="0" autoUpdateAnimBg="0"/>
      <p:bldP spid="12816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ChangeArrowheads="1"/>
          </p:cNvSpPr>
          <p:nvPr/>
        </p:nvSpPr>
        <p:spPr bwMode="auto">
          <a:xfrm>
            <a:off x="914400" y="5535613"/>
            <a:ext cx="6784975" cy="990600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3200"/>
          </a:p>
        </p:txBody>
      </p:sp>
      <p:grpSp>
        <p:nvGrpSpPr>
          <p:cNvPr id="129027" name="Group 3"/>
          <p:cNvGrpSpPr>
            <a:grpSpLocks/>
          </p:cNvGrpSpPr>
          <p:nvPr/>
        </p:nvGrpSpPr>
        <p:grpSpPr bwMode="auto">
          <a:xfrm>
            <a:off x="5257800" y="1268413"/>
            <a:ext cx="3886200" cy="1981200"/>
            <a:chOff x="3312" y="624"/>
            <a:chExt cx="2448" cy="1248"/>
          </a:xfrm>
        </p:grpSpPr>
        <p:pic>
          <p:nvPicPr>
            <p:cNvPr id="4407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" y="624"/>
              <a:ext cx="2247" cy="1248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4071" name="Line 5"/>
            <p:cNvSpPr>
              <a:spLocks noChangeShapeType="1"/>
            </p:cNvSpPr>
            <p:nvPr/>
          </p:nvSpPr>
          <p:spPr bwMode="auto">
            <a:xfrm>
              <a:off x="3312" y="1254"/>
              <a:ext cx="24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72" name="AutoShape 6"/>
            <p:cNvSpPr>
              <a:spLocks noChangeArrowheads="1"/>
            </p:cNvSpPr>
            <p:nvPr/>
          </p:nvSpPr>
          <p:spPr bwMode="auto">
            <a:xfrm rot="-4261185">
              <a:off x="4196" y="788"/>
              <a:ext cx="174" cy="113"/>
            </a:xfrm>
            <a:prstGeom prst="parallelogram">
              <a:avLst>
                <a:gd name="adj" fmla="val 54079"/>
              </a:avLst>
            </a:prstGeom>
            <a:gradFill rotWithShape="0">
              <a:gsLst>
                <a:gs pos="0">
                  <a:srgbClr val="761800"/>
                </a:gs>
                <a:gs pos="50000">
                  <a:srgbClr val="FF3300"/>
                </a:gs>
                <a:gs pos="100000">
                  <a:srgbClr val="761800"/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3200"/>
            </a:p>
          </p:txBody>
        </p:sp>
        <p:sp>
          <p:nvSpPr>
            <p:cNvPr id="44073" name="Line 7"/>
            <p:cNvSpPr>
              <a:spLocks noChangeShapeType="1"/>
            </p:cNvSpPr>
            <p:nvPr/>
          </p:nvSpPr>
          <p:spPr bwMode="auto">
            <a:xfrm>
              <a:off x="5040" y="984"/>
              <a:ext cx="432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9033" name="Rectangle 9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6877050" y="3429000"/>
            <a:ext cx="1676400" cy="914400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endParaRPr lang="zh-CN" altLang="en-US" sz="3200"/>
          </a:p>
        </p:txBody>
      </p:sp>
      <p:sp>
        <p:nvSpPr>
          <p:cNvPr id="129036" name="Text Box 12"/>
          <p:cNvSpPr txBox="1">
            <a:spLocks noChangeArrowheads="1"/>
          </p:cNvSpPr>
          <p:nvPr/>
        </p:nvSpPr>
        <p:spPr bwMode="auto">
          <a:xfrm>
            <a:off x="468313" y="1916113"/>
            <a:ext cx="4967287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/>
              <a:t>1º  </a:t>
            </a:r>
            <a:r>
              <a:rPr lang="zh-CN" altLang="en-US" sz="3600"/>
              <a:t>波动</a:t>
            </a:r>
            <a:r>
              <a:rPr lang="zh-CN" altLang="en-US" sz="3600">
                <a:solidFill>
                  <a:srgbClr val="FF0000"/>
                </a:solidFill>
              </a:rPr>
              <a:t>动能与势能数值相同，</a:t>
            </a:r>
          </a:p>
          <a:p>
            <a:r>
              <a:rPr lang="zh-CN" altLang="en-US" sz="3600">
                <a:solidFill>
                  <a:srgbClr val="FF0000"/>
                </a:solidFill>
              </a:rPr>
              <a:t>     位相相同</a:t>
            </a:r>
            <a:r>
              <a:rPr lang="zh-CN" altLang="en-US" sz="3600"/>
              <a:t>。同时变大，同</a:t>
            </a:r>
          </a:p>
          <a:p>
            <a:r>
              <a:rPr lang="zh-CN" altLang="en-US" sz="3600"/>
              <a:t>     时变小。</a:t>
            </a:r>
          </a:p>
        </p:txBody>
      </p:sp>
      <p:sp>
        <p:nvSpPr>
          <p:cNvPr id="44077" name="Text Box 14"/>
          <p:cNvSpPr txBox="1">
            <a:spLocks noChangeArrowheads="1"/>
          </p:cNvSpPr>
          <p:nvPr/>
        </p:nvSpPr>
        <p:spPr bwMode="auto">
          <a:xfrm>
            <a:off x="914400" y="3330575"/>
            <a:ext cx="62325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i="1" baseline="0">
                <a:solidFill>
                  <a:srgbClr val="0000FF"/>
                </a:solidFill>
              </a:rPr>
              <a:t>E</a:t>
            </a:r>
            <a:r>
              <a:rPr lang="en-US" altLang="zh-CN" i="1">
                <a:solidFill>
                  <a:srgbClr val="0000FF"/>
                </a:solidFill>
              </a:rPr>
              <a:t>k</a:t>
            </a:r>
            <a:r>
              <a:rPr lang="zh-CN" altLang="en-US" baseline="0"/>
              <a:t>最大则 </a:t>
            </a:r>
            <a:r>
              <a:rPr lang="en-US" altLang="zh-CN" i="1" baseline="0">
                <a:solidFill>
                  <a:srgbClr val="0000FF"/>
                </a:solidFill>
              </a:rPr>
              <a:t>E</a:t>
            </a:r>
            <a:r>
              <a:rPr lang="en-US" altLang="zh-CN">
                <a:solidFill>
                  <a:srgbClr val="0000FF"/>
                </a:solidFill>
              </a:rPr>
              <a:t>p</a:t>
            </a:r>
            <a:r>
              <a:rPr lang="zh-CN" altLang="en-US" baseline="0"/>
              <a:t>也最大，如</a:t>
            </a:r>
            <a:r>
              <a:rPr lang="zh-CN" altLang="en-US" baseline="0">
                <a:solidFill>
                  <a:srgbClr val="0000FF"/>
                </a:solidFill>
              </a:rPr>
              <a:t>平衡位置</a:t>
            </a:r>
            <a:r>
              <a:rPr lang="zh-CN" altLang="en-US" baseline="0"/>
              <a:t>处。</a:t>
            </a:r>
          </a:p>
        </p:txBody>
      </p:sp>
      <p:sp>
        <p:nvSpPr>
          <p:cNvPr id="44074" name="Rectangle 19"/>
          <p:cNvSpPr>
            <a:spLocks noChangeArrowheads="1"/>
          </p:cNvSpPr>
          <p:nvPr/>
        </p:nvSpPr>
        <p:spPr bwMode="auto">
          <a:xfrm>
            <a:off x="912813" y="3917950"/>
            <a:ext cx="6089650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i="1" baseline="0">
                <a:solidFill>
                  <a:srgbClr val="0000FF"/>
                </a:solidFill>
              </a:rPr>
              <a:t>E</a:t>
            </a:r>
            <a:r>
              <a:rPr lang="en-US" altLang="zh-CN" i="1">
                <a:solidFill>
                  <a:srgbClr val="0000FF"/>
                </a:solidFill>
              </a:rPr>
              <a:t>k</a:t>
            </a:r>
            <a:r>
              <a:rPr lang="zh-CN" altLang="en-US" baseline="0"/>
              <a:t>最小则 </a:t>
            </a:r>
            <a:r>
              <a:rPr lang="en-US" altLang="zh-CN" i="1" baseline="0">
                <a:solidFill>
                  <a:srgbClr val="0000FF"/>
                </a:solidFill>
              </a:rPr>
              <a:t>E</a:t>
            </a:r>
            <a:r>
              <a:rPr lang="en-US" altLang="zh-CN">
                <a:solidFill>
                  <a:srgbClr val="0000FF"/>
                </a:solidFill>
              </a:rPr>
              <a:t>p</a:t>
            </a:r>
            <a:r>
              <a:rPr lang="zh-CN" altLang="en-US" baseline="0"/>
              <a:t>也最小，如</a:t>
            </a:r>
            <a:r>
              <a:rPr lang="zh-CN" altLang="en-US" baseline="0">
                <a:solidFill>
                  <a:srgbClr val="0000FF"/>
                </a:solidFill>
              </a:rPr>
              <a:t>最大位移</a:t>
            </a:r>
            <a:r>
              <a:rPr lang="zh-CN" altLang="en-US" baseline="0"/>
              <a:t>处。</a:t>
            </a:r>
          </a:p>
        </p:txBody>
      </p:sp>
      <p:sp>
        <p:nvSpPr>
          <p:cNvPr id="129046" name="Text Box 22"/>
          <p:cNvSpPr txBox="1">
            <a:spLocks noChangeArrowheads="1"/>
          </p:cNvSpPr>
          <p:nvPr/>
        </p:nvSpPr>
        <p:spPr bwMode="auto">
          <a:xfrm>
            <a:off x="6801466" y="3371286"/>
            <a:ext cx="183832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600" dirty="0" smtClean="0">
                <a:solidFill>
                  <a:srgbClr val="FF0000"/>
                </a:solidFill>
              </a:rPr>
              <a:t>与简谐振动能量不 同！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129048" name="Text Box 24"/>
          <p:cNvSpPr txBox="1">
            <a:spLocks noChangeArrowheads="1"/>
          </p:cNvSpPr>
          <p:nvPr/>
        </p:nvSpPr>
        <p:spPr bwMode="auto">
          <a:xfrm>
            <a:off x="647700" y="4456113"/>
            <a:ext cx="22098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66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aseline="0"/>
              <a:t>2º  </a:t>
            </a:r>
            <a:r>
              <a:rPr lang="en-US" altLang="zh-CN" baseline="0">
                <a:sym typeface="Symbol" panose="05050102010706020507" pitchFamily="18" charset="2"/>
              </a:rPr>
              <a:t></a:t>
            </a:r>
            <a:r>
              <a:rPr lang="en-US" altLang="zh-CN" i="1" baseline="0">
                <a:sym typeface="Symbol" panose="05050102010706020507" pitchFamily="18" charset="2"/>
              </a:rPr>
              <a:t>V </a:t>
            </a:r>
            <a:r>
              <a:rPr lang="zh-CN" altLang="en-US" baseline="0"/>
              <a:t>中，</a:t>
            </a:r>
          </a:p>
        </p:txBody>
      </p:sp>
      <p:graphicFrame>
        <p:nvGraphicFramePr>
          <p:cNvPr id="129050" name="Object 26"/>
          <p:cNvGraphicFramePr>
            <a:graphicFrameLocks noChangeAspect="1"/>
          </p:cNvGraphicFramePr>
          <p:nvPr/>
        </p:nvGraphicFramePr>
        <p:xfrm>
          <a:off x="2287588" y="4237038"/>
          <a:ext cx="5740400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25" name="MathType 6.0 Equation" r:id="rId4" imgW="2486033" imgH="314280" progId="Equation.DSMT4">
                  <p:embed/>
                </p:oleObj>
              </mc:Choice>
              <mc:Fallback>
                <p:oleObj name="MathType 6.0 Equation" r:id="rId4" imgW="2486033" imgH="314280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7588" y="4237038"/>
                        <a:ext cx="5740400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66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51" name="Rectangle 27"/>
          <p:cNvSpPr>
            <a:spLocks noChangeArrowheads="1"/>
          </p:cNvSpPr>
          <p:nvPr/>
        </p:nvSpPr>
        <p:spPr bwMode="auto">
          <a:xfrm>
            <a:off x="914400" y="5535613"/>
            <a:ext cx="1785938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/>
              <a:t>最大位移</a:t>
            </a:r>
          </a:p>
        </p:txBody>
      </p:sp>
      <p:sp>
        <p:nvSpPr>
          <p:cNvPr id="129052" name="Rectangle 28"/>
          <p:cNvSpPr>
            <a:spLocks noChangeArrowheads="1"/>
          </p:cNvSpPr>
          <p:nvPr/>
        </p:nvSpPr>
        <p:spPr bwMode="auto">
          <a:xfrm>
            <a:off x="2971800" y="5535613"/>
            <a:ext cx="6172200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/>
              <a:t>平衡位置，能量增大，从前面输入；</a:t>
            </a:r>
          </a:p>
        </p:txBody>
      </p:sp>
      <p:sp>
        <p:nvSpPr>
          <p:cNvPr id="129053" name="Rectangle 29"/>
          <p:cNvSpPr>
            <a:spLocks noChangeArrowheads="1"/>
          </p:cNvSpPr>
          <p:nvPr/>
        </p:nvSpPr>
        <p:spPr bwMode="auto">
          <a:xfrm>
            <a:off x="914400" y="5992813"/>
            <a:ext cx="1785938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/>
              <a:t>平衡位置</a:t>
            </a:r>
          </a:p>
        </p:txBody>
      </p:sp>
      <p:sp>
        <p:nvSpPr>
          <p:cNvPr id="129054" name="Rectangle 30"/>
          <p:cNvSpPr>
            <a:spLocks noChangeArrowheads="1"/>
          </p:cNvSpPr>
          <p:nvPr/>
        </p:nvSpPr>
        <p:spPr bwMode="auto">
          <a:xfrm>
            <a:off x="2971800" y="5992813"/>
            <a:ext cx="1555750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/>
              <a:t>最大位移，</a:t>
            </a:r>
          </a:p>
        </p:txBody>
      </p:sp>
      <p:sp>
        <p:nvSpPr>
          <p:cNvPr id="129055" name="Rectangle 31"/>
          <p:cNvSpPr>
            <a:spLocks noChangeArrowheads="1"/>
          </p:cNvSpPr>
          <p:nvPr/>
        </p:nvSpPr>
        <p:spPr bwMode="auto">
          <a:xfrm>
            <a:off x="4343400" y="5992813"/>
            <a:ext cx="4549775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/>
              <a:t>能量减小，向后面输出。</a:t>
            </a:r>
          </a:p>
        </p:txBody>
      </p:sp>
      <p:sp>
        <p:nvSpPr>
          <p:cNvPr id="44069" name="Text Box 33"/>
          <p:cNvSpPr txBox="1">
            <a:spLocks noChangeArrowheads="1"/>
          </p:cNvSpPr>
          <p:nvPr/>
        </p:nvSpPr>
        <p:spPr bwMode="auto">
          <a:xfrm>
            <a:off x="684213" y="4957763"/>
            <a:ext cx="466566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i="1" baseline="0"/>
              <a:t>E</a:t>
            </a:r>
            <a:r>
              <a:rPr lang="zh-CN" altLang="en-US"/>
              <a:t>总</a:t>
            </a:r>
            <a:r>
              <a:rPr lang="zh-CN" altLang="en-US" baseline="0"/>
              <a:t>随 </a:t>
            </a:r>
            <a:r>
              <a:rPr lang="en-US" altLang="zh-CN" i="1" baseline="0"/>
              <a:t>x</a:t>
            </a:r>
            <a:r>
              <a:rPr lang="en-US" altLang="zh-CN" baseline="0"/>
              <a:t>, </a:t>
            </a:r>
            <a:r>
              <a:rPr lang="en-US" altLang="zh-CN" i="1" baseline="0"/>
              <a:t>t</a:t>
            </a:r>
            <a:r>
              <a:rPr lang="zh-CN" altLang="en-US" baseline="0"/>
              <a:t>变化，不守恒 ！</a:t>
            </a:r>
          </a:p>
        </p:txBody>
      </p:sp>
      <p:sp>
        <p:nvSpPr>
          <p:cNvPr id="129061" name="Text Box 37"/>
          <p:cNvSpPr txBox="1">
            <a:spLocks noChangeArrowheads="1"/>
          </p:cNvSpPr>
          <p:nvPr/>
        </p:nvSpPr>
        <p:spPr bwMode="auto">
          <a:xfrm>
            <a:off x="5003800" y="4941888"/>
            <a:ext cx="2190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>
                <a:ea typeface="黑体" panose="02010609060101010101" pitchFamily="49" charset="-122"/>
              </a:rPr>
              <a:t>能量传输！</a:t>
            </a:r>
          </a:p>
        </p:txBody>
      </p:sp>
      <p:sp>
        <p:nvSpPr>
          <p:cNvPr id="129062" name="Line 38"/>
          <p:cNvSpPr>
            <a:spLocks noChangeShapeType="1"/>
          </p:cNvSpPr>
          <p:nvPr/>
        </p:nvSpPr>
        <p:spPr bwMode="auto">
          <a:xfrm>
            <a:off x="2339975" y="5876925"/>
            <a:ext cx="5334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63" name="Line 39"/>
          <p:cNvSpPr>
            <a:spLocks noChangeShapeType="1"/>
          </p:cNvSpPr>
          <p:nvPr/>
        </p:nvSpPr>
        <p:spPr bwMode="auto">
          <a:xfrm>
            <a:off x="2339975" y="6308725"/>
            <a:ext cx="5334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64" name="Rectangle 40"/>
          <p:cNvSpPr>
            <a:spLocks noChangeArrowheads="1"/>
          </p:cNvSpPr>
          <p:nvPr/>
        </p:nvSpPr>
        <p:spPr bwMode="auto">
          <a:xfrm>
            <a:off x="6324600" y="1268413"/>
            <a:ext cx="228600" cy="214312"/>
          </a:xfrm>
          <a:prstGeom prst="rect">
            <a:avLst/>
          </a:prstGeom>
          <a:gradFill rotWithShape="0">
            <a:gsLst>
              <a:gs pos="0">
                <a:srgbClr val="761800"/>
              </a:gs>
              <a:gs pos="50000">
                <a:srgbClr val="FF3300"/>
              </a:gs>
              <a:gs pos="100000">
                <a:srgbClr val="761800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3200"/>
          </a:p>
        </p:txBody>
      </p:sp>
      <p:sp>
        <p:nvSpPr>
          <p:cNvPr id="129065" name="AutoShape 41"/>
          <p:cNvSpPr>
            <a:spLocks noChangeArrowheads="1"/>
          </p:cNvSpPr>
          <p:nvPr/>
        </p:nvSpPr>
        <p:spPr bwMode="auto">
          <a:xfrm rot="5639070">
            <a:off x="7023894" y="2169319"/>
            <a:ext cx="431800" cy="153988"/>
          </a:xfrm>
          <a:prstGeom prst="parallelogram">
            <a:avLst>
              <a:gd name="adj" fmla="val 139284"/>
            </a:avLst>
          </a:prstGeom>
          <a:gradFill rotWithShape="0">
            <a:gsLst>
              <a:gs pos="0">
                <a:srgbClr val="761800"/>
              </a:gs>
              <a:gs pos="50000">
                <a:srgbClr val="FF3300"/>
              </a:gs>
              <a:gs pos="100000">
                <a:srgbClr val="761800"/>
              </a:gs>
            </a:gsLst>
            <a:lin ang="189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3200"/>
          </a:p>
        </p:txBody>
      </p:sp>
      <p:sp>
        <p:nvSpPr>
          <p:cNvPr id="129066" name="Line 42"/>
          <p:cNvSpPr>
            <a:spLocks noChangeShapeType="1"/>
          </p:cNvSpPr>
          <p:nvPr/>
        </p:nvSpPr>
        <p:spPr bwMode="auto">
          <a:xfrm flipV="1">
            <a:off x="7239000" y="1649413"/>
            <a:ext cx="0" cy="500062"/>
          </a:xfrm>
          <a:prstGeom prst="line">
            <a:avLst/>
          </a:prstGeom>
          <a:noFill/>
          <a:ln w="28575">
            <a:solidFill>
              <a:srgbClr val="A5002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68" name="Line 44"/>
          <p:cNvSpPr>
            <a:spLocks noChangeShapeType="1"/>
          </p:cNvSpPr>
          <p:nvPr/>
        </p:nvSpPr>
        <p:spPr bwMode="auto">
          <a:xfrm>
            <a:off x="6443663" y="1484313"/>
            <a:ext cx="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69" name="Line 45"/>
          <p:cNvSpPr>
            <a:spLocks noChangeShapeType="1"/>
          </p:cNvSpPr>
          <p:nvPr/>
        </p:nvSpPr>
        <p:spPr bwMode="auto">
          <a:xfrm>
            <a:off x="5940425" y="1989138"/>
            <a:ext cx="5334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70" name="Line 46"/>
          <p:cNvSpPr>
            <a:spLocks noChangeShapeType="1"/>
          </p:cNvSpPr>
          <p:nvPr/>
        </p:nvSpPr>
        <p:spPr bwMode="auto">
          <a:xfrm>
            <a:off x="6443663" y="2349500"/>
            <a:ext cx="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71" name="Rectangle 47"/>
          <p:cNvSpPr>
            <a:spLocks noChangeArrowheads="1"/>
          </p:cNvSpPr>
          <p:nvPr/>
        </p:nvSpPr>
        <p:spPr bwMode="auto">
          <a:xfrm>
            <a:off x="6372225" y="3068638"/>
            <a:ext cx="228600" cy="228600"/>
          </a:xfrm>
          <a:prstGeom prst="rect">
            <a:avLst/>
          </a:prstGeom>
          <a:gradFill rotWithShape="0">
            <a:gsLst>
              <a:gs pos="0">
                <a:srgbClr val="761800"/>
              </a:gs>
              <a:gs pos="50000">
                <a:srgbClr val="FF3300"/>
              </a:gs>
              <a:gs pos="100000">
                <a:srgbClr val="761800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3200"/>
          </a:p>
        </p:txBody>
      </p:sp>
      <p:sp>
        <p:nvSpPr>
          <p:cNvPr id="129072" name="AutoShape 48"/>
          <p:cNvSpPr>
            <a:spLocks noChangeArrowheads="1"/>
          </p:cNvSpPr>
          <p:nvPr/>
        </p:nvSpPr>
        <p:spPr bwMode="auto">
          <a:xfrm rot="-2864831">
            <a:off x="6181725" y="2251075"/>
            <a:ext cx="533400" cy="152400"/>
          </a:xfrm>
          <a:prstGeom prst="parallelogram">
            <a:avLst>
              <a:gd name="adj" fmla="val 177819"/>
            </a:avLst>
          </a:prstGeom>
          <a:gradFill rotWithShape="0">
            <a:gsLst>
              <a:gs pos="0">
                <a:srgbClr val="761800"/>
              </a:gs>
              <a:gs pos="50000">
                <a:srgbClr val="FF3300"/>
              </a:gs>
              <a:gs pos="100000">
                <a:srgbClr val="761800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3200"/>
          </a:p>
        </p:txBody>
      </p:sp>
      <p:sp>
        <p:nvSpPr>
          <p:cNvPr id="129073" name="Line 49"/>
          <p:cNvSpPr>
            <a:spLocks noChangeShapeType="1"/>
          </p:cNvSpPr>
          <p:nvPr/>
        </p:nvSpPr>
        <p:spPr bwMode="auto">
          <a:xfrm>
            <a:off x="6443663" y="2708275"/>
            <a:ext cx="5334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4061" name="组合 2"/>
          <p:cNvGrpSpPr>
            <a:grpSpLocks/>
          </p:cNvGrpSpPr>
          <p:nvPr/>
        </p:nvGrpSpPr>
        <p:grpSpPr bwMode="auto">
          <a:xfrm>
            <a:off x="1416050" y="166688"/>
            <a:ext cx="6035675" cy="992187"/>
            <a:chOff x="1416050" y="166688"/>
            <a:chExt cx="6035675" cy="991394"/>
          </a:xfrm>
        </p:grpSpPr>
        <p:pic>
          <p:nvPicPr>
            <p:cNvPr id="44065" name="图片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6050" y="243796"/>
              <a:ext cx="980952" cy="914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4066" name="Group 56"/>
            <p:cNvGrpSpPr>
              <a:grpSpLocks/>
            </p:cNvGrpSpPr>
            <p:nvPr/>
          </p:nvGrpSpPr>
          <p:grpSpPr bwMode="auto">
            <a:xfrm>
              <a:off x="2239963" y="166688"/>
              <a:ext cx="5211762" cy="936625"/>
              <a:chOff x="2478" y="3586"/>
              <a:chExt cx="3283" cy="590"/>
            </a:xfrm>
          </p:grpSpPr>
          <p:sp>
            <p:nvSpPr>
              <p:cNvPr id="44067" name="Rectangle 57"/>
              <p:cNvSpPr>
                <a:spLocks noChangeArrowheads="1"/>
              </p:cNvSpPr>
              <p:nvPr/>
            </p:nvSpPr>
            <p:spPr bwMode="auto">
              <a:xfrm>
                <a:off x="2496" y="3600"/>
                <a:ext cx="3265" cy="576"/>
              </a:xfrm>
              <a:prstGeom prst="rect">
                <a:avLst/>
              </a:prstGeom>
              <a:solidFill>
                <a:srgbClr val="FFCCCC"/>
              </a:solidFill>
              <a:ln w="9525">
                <a:solidFill>
                  <a:srgbClr val="CC0066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  <p:graphicFrame>
            <p:nvGraphicFramePr>
              <p:cNvPr id="44068" name="Object 58"/>
              <p:cNvGraphicFramePr>
                <a:graphicFrameLocks noChangeAspect="1"/>
              </p:cNvGraphicFramePr>
              <p:nvPr/>
            </p:nvGraphicFramePr>
            <p:xfrm>
              <a:off x="2478" y="3686"/>
              <a:ext cx="881" cy="43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126" name="Equation" r:id="rId7" imgW="476244" imgH="133380" progId="Equation.DSMT4">
                      <p:embed/>
                    </p:oleObj>
                  </mc:Choice>
                  <mc:Fallback>
                    <p:oleObj name="Equation" r:id="rId7" imgW="476244" imgH="133380" progId="Equation.DSMT4">
                      <p:embed/>
                      <p:pic>
                        <p:nvPicPr>
                          <p:cNvPr id="0" name="Object 5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78" y="3686"/>
                            <a:ext cx="881" cy="43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" name="Object 59"/>
              <p:cNvGraphicFramePr>
                <a:graphicFrameLocks noChangeAspect="1"/>
              </p:cNvGraphicFramePr>
              <p:nvPr/>
            </p:nvGraphicFramePr>
            <p:xfrm>
              <a:off x="3335" y="3586"/>
              <a:ext cx="2394" cy="5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127" name="Equation" r:id="rId9" imgW="1752623" imgH="304830" progId="Equation.DSMT4">
                      <p:embed/>
                    </p:oleObj>
                  </mc:Choice>
                  <mc:Fallback>
                    <p:oleObj name="Equation" r:id="rId9" imgW="1752623" imgH="304830" progId="Equation.DSMT4">
                      <p:embed/>
                      <p:pic>
                        <p:nvPicPr>
                          <p:cNvPr id="0" name="Object 5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35" y="3586"/>
                            <a:ext cx="2394" cy="58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36895" name="矩形 1"/>
          <p:cNvSpPr>
            <a:spLocks noChangeArrowheads="1"/>
          </p:cNvSpPr>
          <p:nvPr/>
        </p:nvSpPr>
        <p:spPr bwMode="auto">
          <a:xfrm>
            <a:off x="581025" y="1438275"/>
            <a:ext cx="1004888" cy="5222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baseline="0">
                <a:solidFill>
                  <a:srgbClr val="FF0000"/>
                </a:solidFill>
                <a:ea typeface="黑体" panose="02010609060101010101" pitchFamily="49" charset="-122"/>
              </a:rPr>
              <a:t>结论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650" y="1411288"/>
            <a:ext cx="4000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663" y="1166813"/>
            <a:ext cx="495300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129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3" presetClass="entr" presetSubtype="27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90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90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129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4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90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90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0" dur="500"/>
                                        <p:tgtEl>
                                          <p:spTgt spid="129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9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29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4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290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290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29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29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29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29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290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290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290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290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29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7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29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29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29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29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29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290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290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290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290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29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29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290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290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29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3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29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29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290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290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129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29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1" dur="500"/>
                                        <p:tgtEl>
                                          <p:spTgt spid="129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26" grpId="0" animBg="1"/>
      <p:bldP spid="129033" grpId="0" animBg="1"/>
      <p:bldP spid="129036" grpId="0" autoUpdateAnimBg="0"/>
      <p:bldP spid="44077" grpId="0"/>
      <p:bldP spid="44074" grpId="0"/>
      <p:bldP spid="129046" grpId="0" autoUpdateAnimBg="0"/>
      <p:bldP spid="129048" grpId="0"/>
      <p:bldP spid="129051" grpId="0" autoUpdateAnimBg="0"/>
      <p:bldP spid="129052" grpId="0" autoUpdateAnimBg="0"/>
      <p:bldP spid="129053" grpId="0" autoUpdateAnimBg="0"/>
      <p:bldP spid="129054" grpId="0" autoUpdateAnimBg="0"/>
      <p:bldP spid="129055" grpId="0" autoUpdateAnimBg="0"/>
      <p:bldP spid="44069" grpId="0"/>
      <p:bldP spid="129061" grpId="0" autoUpdateAnimBg="0"/>
      <p:bldP spid="129062" grpId="0" animBg="1"/>
      <p:bldP spid="129063" grpId="0" animBg="1"/>
      <p:bldP spid="129064" grpId="0" animBg="1"/>
      <p:bldP spid="129065" grpId="0" animBg="1"/>
      <p:bldP spid="129066" grpId="0" animBg="1"/>
      <p:bldP spid="129068" grpId="0" animBg="1"/>
      <p:bldP spid="129069" grpId="0" animBg="1"/>
      <p:bldP spid="129070" grpId="0" animBg="1"/>
      <p:bldP spid="129071" grpId="0" animBg="1"/>
      <p:bldP spid="129072" grpId="0" animBg="1"/>
      <p:bldP spid="129073" grpId="0" animBg="1"/>
      <p:bldP spid="3689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AutoShape 2"/>
          <p:cNvSpPr>
            <a:spLocks noChangeArrowheads="1"/>
          </p:cNvSpPr>
          <p:nvPr/>
        </p:nvSpPr>
        <p:spPr bwMode="auto">
          <a:xfrm rot="5400000" flipH="1">
            <a:off x="7179469" y="3717131"/>
            <a:ext cx="685800" cy="1366838"/>
          </a:xfrm>
          <a:prstGeom prst="can">
            <a:avLst>
              <a:gd name="adj" fmla="val 57577"/>
            </a:avLst>
          </a:prstGeom>
          <a:gradFill rotWithShape="0">
            <a:gsLst>
              <a:gs pos="0">
                <a:srgbClr val="76475E"/>
              </a:gs>
              <a:gs pos="50000">
                <a:srgbClr val="FF99CC"/>
              </a:gs>
              <a:gs pos="100000">
                <a:srgbClr val="76475E"/>
              </a:gs>
            </a:gsLst>
            <a:lin ang="5400000" scaled="1"/>
          </a:gradFill>
          <a:ln w="222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3600"/>
          </a:p>
        </p:txBody>
      </p:sp>
      <p:sp>
        <p:nvSpPr>
          <p:cNvPr id="130051" name="Text Box 3"/>
          <p:cNvSpPr txBox="1">
            <a:spLocks noChangeArrowheads="1"/>
          </p:cNvSpPr>
          <p:nvPr/>
        </p:nvSpPr>
        <p:spPr bwMode="auto">
          <a:xfrm>
            <a:off x="323850" y="765175"/>
            <a:ext cx="63246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/>
              <a:t>1</a:t>
            </a:r>
            <a:r>
              <a:rPr lang="zh-CN" altLang="en-US" sz="3600"/>
              <a:t>）</a:t>
            </a:r>
            <a:r>
              <a:rPr lang="zh-CN" altLang="en-US" sz="3600">
                <a:solidFill>
                  <a:srgbClr val="0000FF"/>
                </a:solidFill>
                <a:ea typeface="黑体" panose="02010609060101010101" pitchFamily="49" charset="-122"/>
              </a:rPr>
              <a:t>能量密度</a:t>
            </a:r>
            <a:r>
              <a:rPr lang="zh-CN" altLang="en-US" sz="3600">
                <a:ea typeface="黑体" panose="02010609060101010101" pitchFamily="49" charset="-122"/>
              </a:rPr>
              <a:t>：</a:t>
            </a:r>
            <a:r>
              <a:rPr lang="zh-CN" altLang="en-US" sz="3600"/>
              <a:t>单位体积中的能量</a:t>
            </a:r>
          </a:p>
        </p:txBody>
      </p:sp>
      <p:graphicFrame>
        <p:nvGraphicFramePr>
          <p:cNvPr id="130052" name="Object 4"/>
          <p:cNvGraphicFramePr>
            <a:graphicFrameLocks noChangeAspect="1"/>
          </p:cNvGraphicFramePr>
          <p:nvPr/>
        </p:nvGraphicFramePr>
        <p:xfrm>
          <a:off x="1527175" y="1166813"/>
          <a:ext cx="5235575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77" name="Equation" r:id="rId3" imgW="1952521" imgH="314280" progId="Equation.DSMT4">
                  <p:embed/>
                </p:oleObj>
              </mc:Choice>
              <mc:Fallback>
                <p:oleObj name="Equation" r:id="rId3" imgW="1952521" imgH="31428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7175" y="1166813"/>
                        <a:ext cx="5235575" cy="103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053" name="Rectangle 5"/>
          <p:cNvSpPr>
            <a:spLocks noChangeArrowheads="1"/>
          </p:cNvSpPr>
          <p:nvPr/>
        </p:nvSpPr>
        <p:spPr bwMode="auto">
          <a:xfrm>
            <a:off x="863600" y="2081213"/>
            <a:ext cx="7885113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>
                <a:solidFill>
                  <a:srgbClr val="0000FF"/>
                </a:solidFill>
                <a:ea typeface="黑体" panose="02010609060101010101" pitchFamily="49" charset="-122"/>
              </a:rPr>
              <a:t>平均能量密度</a:t>
            </a:r>
            <a:r>
              <a:rPr lang="zh-CN" altLang="en-US" sz="3600">
                <a:ea typeface="黑体" panose="02010609060101010101" pitchFamily="49" charset="-122"/>
              </a:rPr>
              <a:t>：</a:t>
            </a:r>
            <a:r>
              <a:rPr lang="zh-CN" altLang="en-US" sz="3600"/>
              <a:t>能量密度在一个周期内的平均值</a:t>
            </a:r>
          </a:p>
        </p:txBody>
      </p:sp>
      <p:graphicFrame>
        <p:nvGraphicFramePr>
          <p:cNvPr id="130054" name="Object 6"/>
          <p:cNvGraphicFramePr>
            <a:graphicFrameLocks noChangeAspect="1"/>
          </p:cNvGraphicFramePr>
          <p:nvPr/>
        </p:nvGraphicFramePr>
        <p:xfrm>
          <a:off x="1593850" y="2438400"/>
          <a:ext cx="3870325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78" name="Equation" r:id="rId5" imgW="1476277" imgH="304830" progId="Equation.DSMT4">
                  <p:embed/>
                </p:oleObj>
              </mc:Choice>
              <mc:Fallback>
                <p:oleObj name="Equation" r:id="rId5" imgW="1476277" imgH="30483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2438400"/>
                        <a:ext cx="3870325" cy="1069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055" name="Object 7"/>
          <p:cNvGraphicFramePr>
            <a:graphicFrameLocks noChangeAspect="1"/>
          </p:cNvGraphicFramePr>
          <p:nvPr/>
        </p:nvGraphicFramePr>
        <p:xfrm>
          <a:off x="5464175" y="2651125"/>
          <a:ext cx="1592263" cy="70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79" name="Equation" r:id="rId7" imgW="476244" imgH="114210" progId="Equation.DSMT4">
                  <p:embed/>
                </p:oleObj>
              </mc:Choice>
              <mc:Fallback>
                <p:oleObj name="Equation" r:id="rId7" imgW="476244" imgH="11421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4175" y="2651125"/>
                        <a:ext cx="1592263" cy="706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056" name="Text Box 8"/>
          <p:cNvSpPr txBox="1">
            <a:spLocks noChangeArrowheads="1"/>
          </p:cNvSpPr>
          <p:nvPr/>
        </p:nvSpPr>
        <p:spPr bwMode="auto">
          <a:xfrm>
            <a:off x="395288" y="188913"/>
            <a:ext cx="44640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aseline="0">
                <a:solidFill>
                  <a:srgbClr val="0000CC"/>
                </a:solidFill>
                <a:latin typeface="Times New Roman" panose="02020603050405020304" pitchFamily="18" charset="0"/>
              </a:rPr>
              <a:t>(2)  </a:t>
            </a:r>
            <a:r>
              <a:rPr lang="zh-CN" altLang="en-US" baseline="0">
                <a:solidFill>
                  <a:srgbClr val="0000CC"/>
                </a:solidFill>
                <a:latin typeface="Times New Roman" panose="02020603050405020304" pitchFamily="18" charset="0"/>
              </a:rPr>
              <a:t>能量密度和能流密度</a:t>
            </a:r>
          </a:p>
        </p:txBody>
      </p:sp>
      <p:sp>
        <p:nvSpPr>
          <p:cNvPr id="45091" name="Text Box 10"/>
          <p:cNvSpPr txBox="1">
            <a:spLocks noChangeArrowheads="1"/>
          </p:cNvSpPr>
          <p:nvPr/>
        </p:nvSpPr>
        <p:spPr bwMode="auto">
          <a:xfrm>
            <a:off x="323850" y="3429000"/>
            <a:ext cx="798988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/>
              <a:t>2</a:t>
            </a:r>
            <a:r>
              <a:rPr lang="zh-CN" altLang="en-US" sz="3600"/>
              <a:t>）</a:t>
            </a:r>
            <a:r>
              <a:rPr lang="zh-CN" altLang="en-US" sz="3600">
                <a:solidFill>
                  <a:srgbClr val="0000FF"/>
                </a:solidFill>
                <a:ea typeface="黑体" panose="02010609060101010101" pitchFamily="49" charset="-122"/>
              </a:rPr>
              <a:t>能流</a:t>
            </a:r>
            <a:r>
              <a:rPr lang="en-US" altLang="zh-CN" sz="3600" i="1">
                <a:solidFill>
                  <a:srgbClr val="FF0000"/>
                </a:solidFill>
                <a:ea typeface="黑体" panose="02010609060101010101" pitchFamily="49" charset="-122"/>
              </a:rPr>
              <a:t>P</a:t>
            </a:r>
            <a:r>
              <a:rPr lang="zh-CN" altLang="en-US" sz="3600">
                <a:solidFill>
                  <a:srgbClr val="0000FF"/>
                </a:solidFill>
                <a:ea typeface="黑体" panose="02010609060101010101" pitchFamily="49" charset="-122"/>
              </a:rPr>
              <a:t> </a:t>
            </a:r>
            <a:r>
              <a:rPr lang="zh-CN" altLang="en-US" sz="3600">
                <a:ea typeface="黑体" panose="02010609060101010101" pitchFamily="49" charset="-122"/>
              </a:rPr>
              <a:t> </a:t>
            </a:r>
            <a:r>
              <a:rPr lang="zh-CN" altLang="en-US" sz="3600"/>
              <a:t>  ：单位时间通过某面的能量</a:t>
            </a:r>
            <a:r>
              <a:rPr lang="en-US" altLang="zh-CN" sz="3600"/>
              <a:t>(</a:t>
            </a:r>
            <a:r>
              <a:rPr lang="zh-CN" altLang="en-US" sz="3600">
                <a:solidFill>
                  <a:srgbClr val="0000FF"/>
                </a:solidFill>
              </a:rPr>
              <a:t>波的功率</a:t>
            </a:r>
            <a:r>
              <a:rPr lang="en-US" altLang="zh-CN" sz="3600"/>
              <a:t>)</a:t>
            </a:r>
            <a:endParaRPr lang="zh-CN" altLang="en-US" sz="3600"/>
          </a:p>
        </p:txBody>
      </p:sp>
      <p:graphicFrame>
        <p:nvGraphicFramePr>
          <p:cNvPr id="130060" name="Object 12"/>
          <p:cNvGraphicFramePr>
            <a:graphicFrameLocks noChangeAspect="1"/>
          </p:cNvGraphicFramePr>
          <p:nvPr/>
        </p:nvGraphicFramePr>
        <p:xfrm>
          <a:off x="2770188" y="4002088"/>
          <a:ext cx="180022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80" name="MathType 6.0 Equation" r:id="rId9" imgW="590511" imgH="66690" progId="Equation.DSMT4">
                  <p:embed/>
                </p:oleObj>
              </mc:Choice>
              <mc:Fallback>
                <p:oleObj name="MathType 6.0 Equation" r:id="rId9" imgW="590511" imgH="6669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0188" y="4002088"/>
                        <a:ext cx="1800225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061" name="Text Box 13"/>
          <p:cNvSpPr txBox="1">
            <a:spLocks noChangeArrowheads="1"/>
          </p:cNvSpPr>
          <p:nvPr/>
        </p:nvSpPr>
        <p:spPr bwMode="auto">
          <a:xfrm>
            <a:off x="1187450" y="4437063"/>
            <a:ext cx="180022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>
                <a:solidFill>
                  <a:srgbClr val="0000FF"/>
                </a:solidFill>
                <a:ea typeface="黑体" panose="02010609060101010101" pitchFamily="49" charset="-122"/>
              </a:rPr>
              <a:t>平均能流</a:t>
            </a:r>
          </a:p>
        </p:txBody>
      </p:sp>
      <p:graphicFrame>
        <p:nvGraphicFramePr>
          <p:cNvPr id="130062" name="Object 14"/>
          <p:cNvGraphicFramePr>
            <a:graphicFrameLocks noChangeAspect="1"/>
          </p:cNvGraphicFramePr>
          <p:nvPr/>
        </p:nvGraphicFramePr>
        <p:xfrm>
          <a:off x="2798763" y="4475163"/>
          <a:ext cx="157480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81" name="Equation" r:id="rId11" imgW="590511" imgH="95310" progId="Equation.DSMT4">
                  <p:embed/>
                </p:oleObj>
              </mc:Choice>
              <mc:Fallback>
                <p:oleObj name="Equation" r:id="rId11" imgW="590511" imgH="9531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8763" y="4475163"/>
                        <a:ext cx="1574800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063" name="Text Box 15"/>
          <p:cNvSpPr txBox="1">
            <a:spLocks noChangeArrowheads="1"/>
          </p:cNvSpPr>
          <p:nvPr/>
        </p:nvSpPr>
        <p:spPr bwMode="auto">
          <a:xfrm>
            <a:off x="323850" y="5084763"/>
            <a:ext cx="25527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/>
              <a:t>3</a:t>
            </a:r>
            <a:r>
              <a:rPr lang="zh-CN" altLang="en-US" sz="3600"/>
              <a:t>）</a:t>
            </a:r>
            <a:r>
              <a:rPr lang="zh-CN" altLang="en-US" sz="3600">
                <a:solidFill>
                  <a:srgbClr val="0000FF"/>
                </a:solidFill>
                <a:ea typeface="黑体" panose="02010609060101010101" pitchFamily="49" charset="-122"/>
              </a:rPr>
              <a:t>能流密度</a:t>
            </a:r>
            <a:r>
              <a:rPr lang="en-US" altLang="zh-CN" sz="3600" i="1">
                <a:solidFill>
                  <a:srgbClr val="FF0000"/>
                </a:solidFill>
                <a:ea typeface="黑体" panose="02010609060101010101" pitchFamily="49" charset="-122"/>
              </a:rPr>
              <a:t>i</a:t>
            </a:r>
            <a:r>
              <a:rPr lang="zh-CN" altLang="en-US" sz="3600"/>
              <a:t>   ：</a:t>
            </a:r>
          </a:p>
        </p:txBody>
      </p:sp>
      <p:sp>
        <p:nvSpPr>
          <p:cNvPr id="130064" name="Line 16"/>
          <p:cNvSpPr>
            <a:spLocks noChangeShapeType="1"/>
          </p:cNvSpPr>
          <p:nvPr/>
        </p:nvSpPr>
        <p:spPr bwMode="auto">
          <a:xfrm>
            <a:off x="8026400" y="4456113"/>
            <a:ext cx="609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65" name="Line 17"/>
          <p:cNvSpPr>
            <a:spLocks noChangeShapeType="1"/>
          </p:cNvSpPr>
          <p:nvPr/>
        </p:nvSpPr>
        <p:spPr bwMode="auto">
          <a:xfrm>
            <a:off x="7018338" y="4743450"/>
            <a:ext cx="0" cy="22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66" name="Line 18"/>
          <p:cNvSpPr>
            <a:spLocks noChangeShapeType="1"/>
          </p:cNvSpPr>
          <p:nvPr/>
        </p:nvSpPr>
        <p:spPr bwMode="auto">
          <a:xfrm>
            <a:off x="8026400" y="474345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67" name="Line 19"/>
          <p:cNvSpPr>
            <a:spLocks noChangeShapeType="1"/>
          </p:cNvSpPr>
          <p:nvPr/>
        </p:nvSpPr>
        <p:spPr bwMode="auto">
          <a:xfrm>
            <a:off x="7018338" y="4887913"/>
            <a:ext cx="9906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30068" name="Object 20"/>
          <p:cNvGraphicFramePr>
            <a:graphicFrameLocks noChangeAspect="1"/>
          </p:cNvGraphicFramePr>
          <p:nvPr/>
        </p:nvGraphicFramePr>
        <p:xfrm>
          <a:off x="7488238" y="4887913"/>
          <a:ext cx="27305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82" name="Equation" r:id="rId13" imgW="126835" imgH="139518" progId="Equation.DSMT4">
                  <p:embed/>
                </p:oleObj>
              </mc:Choice>
              <mc:Fallback>
                <p:oleObj name="Equation" r:id="rId13" imgW="126835" imgH="139518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8238" y="4887913"/>
                        <a:ext cx="27305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069" name="Object 21"/>
          <p:cNvGraphicFramePr>
            <a:graphicFrameLocks noChangeAspect="1"/>
          </p:cNvGraphicFramePr>
          <p:nvPr/>
        </p:nvGraphicFramePr>
        <p:xfrm>
          <a:off x="8313738" y="3952875"/>
          <a:ext cx="3619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83" name="Equation" r:id="rId15" imgW="139579" imgH="177646" progId="Equation.DSMT4">
                  <p:embed/>
                </p:oleObj>
              </mc:Choice>
              <mc:Fallback>
                <p:oleObj name="Equation" r:id="rId15" imgW="139579" imgH="177646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3738" y="3952875"/>
                        <a:ext cx="36195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070" name="Object 22"/>
          <p:cNvGraphicFramePr>
            <a:graphicFrameLocks noChangeAspect="1"/>
          </p:cNvGraphicFramePr>
          <p:nvPr/>
        </p:nvGraphicFramePr>
        <p:xfrm>
          <a:off x="8026400" y="3519488"/>
          <a:ext cx="54292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84" name="Equation" r:id="rId17" imgW="241091" imgH="177646" progId="Equation.DSMT4">
                  <p:embed/>
                </p:oleObj>
              </mc:Choice>
              <mc:Fallback>
                <p:oleObj name="Equation" r:id="rId17" imgW="241091" imgH="177646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26400" y="3519488"/>
                        <a:ext cx="542925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071" name="Line 23"/>
          <p:cNvSpPr>
            <a:spLocks noChangeShapeType="1"/>
          </p:cNvSpPr>
          <p:nvPr/>
        </p:nvSpPr>
        <p:spPr bwMode="auto">
          <a:xfrm flipV="1">
            <a:off x="8026400" y="3952875"/>
            <a:ext cx="144463" cy="490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72" name="Rectangle 24"/>
          <p:cNvSpPr>
            <a:spLocks noChangeArrowheads="1"/>
          </p:cNvSpPr>
          <p:nvPr/>
        </p:nvSpPr>
        <p:spPr bwMode="auto">
          <a:xfrm>
            <a:off x="2555875" y="5113338"/>
            <a:ext cx="3671888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/>
              <a:t>单位时间通过垂直于</a:t>
            </a:r>
          </a:p>
        </p:txBody>
      </p:sp>
      <p:sp>
        <p:nvSpPr>
          <p:cNvPr id="130073" name="Text Box 25"/>
          <p:cNvSpPr txBox="1">
            <a:spLocks noChangeArrowheads="1"/>
          </p:cNvSpPr>
          <p:nvPr/>
        </p:nvSpPr>
        <p:spPr bwMode="auto">
          <a:xfrm>
            <a:off x="1258888" y="5661025"/>
            <a:ext cx="420687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/>
              <a:t>波传播方向单位面积的能量。</a:t>
            </a:r>
          </a:p>
        </p:txBody>
      </p:sp>
      <p:sp>
        <p:nvSpPr>
          <p:cNvPr id="130074" name="Line 26"/>
          <p:cNvSpPr>
            <a:spLocks noChangeShapeType="1"/>
          </p:cNvSpPr>
          <p:nvPr/>
        </p:nvSpPr>
        <p:spPr bwMode="auto">
          <a:xfrm>
            <a:off x="2628900" y="5661025"/>
            <a:ext cx="1295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75" name="Line 27"/>
          <p:cNvSpPr>
            <a:spLocks noChangeShapeType="1"/>
          </p:cNvSpPr>
          <p:nvPr/>
        </p:nvSpPr>
        <p:spPr bwMode="auto">
          <a:xfrm>
            <a:off x="2881313" y="6237288"/>
            <a:ext cx="1295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76" name="Line 28"/>
          <p:cNvSpPr>
            <a:spLocks noChangeShapeType="1"/>
          </p:cNvSpPr>
          <p:nvPr/>
        </p:nvSpPr>
        <p:spPr bwMode="auto">
          <a:xfrm>
            <a:off x="2305050" y="4005263"/>
            <a:ext cx="1295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30078" name="Object 30"/>
          <p:cNvGraphicFramePr>
            <a:graphicFrameLocks noChangeAspect="1"/>
          </p:cNvGraphicFramePr>
          <p:nvPr/>
        </p:nvGraphicFramePr>
        <p:xfrm>
          <a:off x="5954713" y="5270500"/>
          <a:ext cx="210185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85" name="Equation" r:id="rId19" imgW="723956" imgH="304830" progId="Equation.DSMT4">
                  <p:embed/>
                </p:oleObj>
              </mc:Choice>
              <mc:Fallback>
                <p:oleObj name="Equation" r:id="rId19" imgW="723956" imgH="304830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4713" y="5270500"/>
                        <a:ext cx="2101850" cy="10922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A5002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5084" name="组合 2"/>
          <p:cNvGrpSpPr>
            <a:grpSpLocks/>
          </p:cNvGrpSpPr>
          <p:nvPr/>
        </p:nvGrpSpPr>
        <p:grpSpPr bwMode="auto">
          <a:xfrm>
            <a:off x="4392613" y="127000"/>
            <a:ext cx="4606925" cy="681038"/>
            <a:chOff x="4391980" y="127000"/>
            <a:chExt cx="4607558" cy="681038"/>
          </a:xfrm>
        </p:grpSpPr>
        <p:pic>
          <p:nvPicPr>
            <p:cNvPr id="45085" name="图片 1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1980" y="143565"/>
              <a:ext cx="733333" cy="657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5086" name="Group 56"/>
            <p:cNvGrpSpPr>
              <a:grpSpLocks/>
            </p:cNvGrpSpPr>
            <p:nvPr/>
          </p:nvGrpSpPr>
          <p:grpSpPr bwMode="auto">
            <a:xfrm>
              <a:off x="5037619" y="127000"/>
              <a:ext cx="3961919" cy="681038"/>
              <a:chOff x="2461" y="3578"/>
              <a:chExt cx="3306" cy="601"/>
            </a:xfrm>
          </p:grpSpPr>
          <p:sp>
            <p:nvSpPr>
              <p:cNvPr id="37920" name="Rectangle 57">
                <a:extLst>
                  <a:ext uri="{FF2B5EF4-FFF2-40B4-BE49-F238E27FC236}"/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6" y="3600"/>
                <a:ext cx="3271" cy="576"/>
              </a:xfrm>
              <a:prstGeom prst="rect">
                <a:avLst/>
              </a:prstGeom>
              <a:solidFill>
                <a:schemeClr val="accent5"/>
              </a:solidFill>
              <a:ln w="9525">
                <a:solidFill>
                  <a:srgbClr val="CC0066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defRPr/>
                </a:pPr>
                <a:endParaRPr lang="zh-CN" altLang="en-US" sz="3200"/>
              </a:p>
            </p:txBody>
          </p:sp>
          <p:graphicFrame>
            <p:nvGraphicFramePr>
              <p:cNvPr id="45088" name="Object 58"/>
              <p:cNvGraphicFramePr>
                <a:graphicFrameLocks noChangeAspect="1"/>
              </p:cNvGraphicFramePr>
              <p:nvPr/>
            </p:nvGraphicFramePr>
            <p:xfrm>
              <a:off x="2461" y="3659"/>
              <a:ext cx="874" cy="4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5286" name="Equation" r:id="rId22" imgW="485699" imgH="142830" progId="Equation.DSMT4">
                      <p:embed/>
                    </p:oleObj>
                  </mc:Choice>
                  <mc:Fallback>
                    <p:oleObj name="Equation" r:id="rId22" imgW="485699" imgH="142830" progId="Equation.DSMT4">
                      <p:embed/>
                      <p:pic>
                        <p:nvPicPr>
                          <p:cNvPr id="0" name="Object 5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61" y="3659"/>
                            <a:ext cx="874" cy="46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089" name="Object 59"/>
              <p:cNvGraphicFramePr>
                <a:graphicFrameLocks noChangeAspect="1"/>
              </p:cNvGraphicFramePr>
              <p:nvPr/>
            </p:nvGraphicFramePr>
            <p:xfrm>
              <a:off x="3319" y="3578"/>
              <a:ext cx="2404" cy="60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5287" name="Equation" r:id="rId24" imgW="1752623" imgH="304830" progId="Equation.DSMT4">
                      <p:embed/>
                    </p:oleObj>
                  </mc:Choice>
                  <mc:Fallback>
                    <p:oleObj name="Equation" r:id="rId24" imgW="1752623" imgH="304830" progId="Equation.DSMT4">
                      <p:embed/>
                      <p:pic>
                        <p:nvPicPr>
                          <p:cNvPr id="0" name="Object 5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19" y="3578"/>
                            <a:ext cx="2404" cy="60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0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30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6" dur="500"/>
                                        <p:tgtEl>
                                          <p:spTgt spid="130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0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6" dur="500"/>
                                        <p:tgtEl>
                                          <p:spTgt spid="130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1" dur="500"/>
                                        <p:tgtEl>
                                          <p:spTgt spid="130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5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130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2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4" dur="500"/>
                                        <p:tgtEl>
                                          <p:spTgt spid="130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0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0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300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00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30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30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30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30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30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300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300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30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30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130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130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30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30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0" grpId="0" animBg="1"/>
      <p:bldP spid="130051" grpId="0" autoUpdateAnimBg="0"/>
      <p:bldP spid="130053" grpId="0" autoUpdateAnimBg="0"/>
      <p:bldP spid="130056" grpId="0" autoUpdateAnimBg="0"/>
      <p:bldP spid="45091" grpId="0"/>
      <p:bldP spid="130061" grpId="0" autoUpdateAnimBg="0"/>
      <p:bldP spid="130063" grpId="0" autoUpdateAnimBg="0"/>
      <p:bldP spid="130064" grpId="0" animBg="1"/>
      <p:bldP spid="130065" grpId="0" animBg="1"/>
      <p:bldP spid="130066" grpId="0" animBg="1"/>
      <p:bldP spid="130067" grpId="0" animBg="1"/>
      <p:bldP spid="130071" grpId="0" animBg="1"/>
      <p:bldP spid="130072" grpId="0" autoUpdateAnimBg="0"/>
      <p:bldP spid="130073" grpId="0" autoUpdateAnimBg="0"/>
      <p:bldP spid="130074" grpId="0" animBg="1"/>
      <p:bldP spid="130075" grpId="0" animBg="1"/>
      <p:bldP spid="13007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>
            <a:spLocks noChangeArrowheads="1"/>
          </p:cNvSpPr>
          <p:nvPr/>
        </p:nvSpPr>
        <p:spPr bwMode="auto">
          <a:xfrm>
            <a:off x="760413" y="4076700"/>
            <a:ext cx="1223962" cy="1225550"/>
          </a:xfrm>
          <a:prstGeom prst="ellipse">
            <a:avLst/>
          </a:prstGeom>
          <a:noFill/>
          <a:ln w="25400" algn="ctr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baseline="0"/>
          </a:p>
        </p:txBody>
      </p:sp>
      <p:sp>
        <p:nvSpPr>
          <p:cNvPr id="131074" name="Rectangle 2"/>
          <p:cNvSpPr>
            <a:spLocks noChangeArrowheads="1"/>
          </p:cNvSpPr>
          <p:nvPr/>
        </p:nvSpPr>
        <p:spPr bwMode="auto">
          <a:xfrm>
            <a:off x="457200" y="188913"/>
            <a:ext cx="68326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>
                <a:ea typeface="黑体" panose="02010609060101010101" pitchFamily="49" charset="-122"/>
              </a:rPr>
              <a:t>平均能流密度 </a:t>
            </a:r>
            <a:r>
              <a:rPr lang="en-US" altLang="zh-CN" sz="3600" i="1">
                <a:ea typeface="黑体" panose="02010609060101010101" pitchFamily="49" charset="-122"/>
              </a:rPr>
              <a:t>I </a:t>
            </a:r>
            <a:r>
              <a:rPr lang="en-US" altLang="zh-CN" sz="3600">
                <a:ea typeface="黑体" panose="02010609060101010101" pitchFamily="49" charset="-122"/>
              </a:rPr>
              <a:t>(</a:t>
            </a:r>
            <a:r>
              <a:rPr lang="zh-CN" altLang="en-US" sz="3600">
                <a:ea typeface="黑体" panose="02010609060101010101" pitchFamily="49" charset="-122"/>
              </a:rPr>
              <a:t>又称</a:t>
            </a:r>
            <a:r>
              <a:rPr lang="zh-CN" altLang="en-US" sz="3600">
                <a:solidFill>
                  <a:srgbClr val="0000FF"/>
                </a:solidFill>
                <a:ea typeface="黑体" panose="02010609060101010101" pitchFamily="49" charset="-122"/>
              </a:rPr>
              <a:t>波的强度</a:t>
            </a:r>
            <a:r>
              <a:rPr lang="zh-CN" altLang="en-US" sz="3600">
                <a:ea typeface="黑体" panose="02010609060101010101" pitchFamily="49" charset="-122"/>
              </a:rPr>
              <a:t>，如光强、声强</a:t>
            </a:r>
            <a:r>
              <a:rPr lang="en-US" altLang="zh-CN" sz="3600">
                <a:ea typeface="黑体" panose="02010609060101010101" pitchFamily="49" charset="-122"/>
              </a:rPr>
              <a:t>)</a:t>
            </a:r>
            <a:r>
              <a:rPr lang="zh-CN" altLang="en-US" sz="3600">
                <a:ea typeface="黑体" panose="02010609060101010101" pitchFamily="49" charset="-122"/>
              </a:rPr>
              <a:t>：</a:t>
            </a:r>
          </a:p>
        </p:txBody>
      </p:sp>
      <p:sp>
        <p:nvSpPr>
          <p:cNvPr id="131075" name="Rectangle 3"/>
          <p:cNvSpPr>
            <a:spLocks noChangeArrowheads="1"/>
          </p:cNvSpPr>
          <p:nvPr/>
        </p:nvSpPr>
        <p:spPr bwMode="auto">
          <a:xfrm>
            <a:off x="1192213" y="868363"/>
            <a:ext cx="6616700" cy="990600"/>
          </a:xfrm>
          <a:prstGeom prst="rect">
            <a:avLst/>
          </a:prstGeom>
          <a:solidFill>
            <a:srgbClr val="FFFFCC"/>
          </a:solidFill>
          <a:ln w="19050">
            <a:solidFill>
              <a:srgbClr val="A5002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 sz="3600"/>
          </a:p>
        </p:txBody>
      </p:sp>
      <p:sp>
        <p:nvSpPr>
          <p:cNvPr id="131078" name="Text Box 6"/>
          <p:cNvSpPr txBox="1">
            <a:spLocks noChangeArrowheads="1"/>
          </p:cNvSpPr>
          <p:nvPr/>
        </p:nvSpPr>
        <p:spPr bwMode="auto">
          <a:xfrm>
            <a:off x="395288" y="1989138"/>
            <a:ext cx="82804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3600">
                <a:ea typeface="黑体" panose="02010609060101010101" pitchFamily="49" charset="-122"/>
              </a:rPr>
              <a:t>例</a:t>
            </a:r>
            <a:r>
              <a:rPr lang="en-US" altLang="zh-CN" sz="3600">
                <a:ea typeface="黑体" panose="02010609060101010101" pitchFamily="49" charset="-122"/>
              </a:rPr>
              <a:t>4.</a:t>
            </a:r>
            <a:r>
              <a:rPr lang="en-US" altLang="zh-CN" sz="3600"/>
              <a:t>  </a:t>
            </a:r>
            <a:r>
              <a:rPr lang="zh-CN" altLang="en-US" sz="3600"/>
              <a:t>讨论在无吸收的理想媒质中</a:t>
            </a:r>
            <a:r>
              <a:rPr lang="zh-CN" altLang="en-US" sz="3600">
                <a:solidFill>
                  <a:srgbClr val="0000FF"/>
                </a:solidFill>
              </a:rPr>
              <a:t>球面波</a:t>
            </a:r>
            <a:r>
              <a:rPr lang="zh-CN" altLang="en-US" sz="3600"/>
              <a:t>的振幅。</a:t>
            </a:r>
          </a:p>
        </p:txBody>
      </p:sp>
      <p:sp>
        <p:nvSpPr>
          <p:cNvPr id="131079" name="Rectangle 7"/>
          <p:cNvSpPr>
            <a:spLocks noChangeArrowheads="1"/>
          </p:cNvSpPr>
          <p:nvPr/>
        </p:nvSpPr>
        <p:spPr bwMode="auto">
          <a:xfrm>
            <a:off x="1116013" y="2565400"/>
            <a:ext cx="67818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3600"/>
              <a:t>穿过波面 </a:t>
            </a:r>
            <a:r>
              <a:rPr lang="en-US" altLang="zh-CN" sz="3600" i="1"/>
              <a:t>S</a:t>
            </a:r>
            <a:r>
              <a:rPr lang="en-US" altLang="zh-CN" sz="3600"/>
              <a:t>1,  </a:t>
            </a:r>
            <a:r>
              <a:rPr lang="en-US" altLang="zh-CN" sz="3600" i="1"/>
              <a:t>S</a:t>
            </a:r>
            <a:r>
              <a:rPr lang="en-US" altLang="zh-CN" sz="3600"/>
              <a:t>2 </a:t>
            </a:r>
            <a:r>
              <a:rPr lang="zh-CN" altLang="en-US" sz="3600"/>
              <a:t>的平均能流应相等</a:t>
            </a:r>
            <a:r>
              <a:rPr lang="en-US" altLang="zh-CN" sz="3600"/>
              <a:t>,</a:t>
            </a:r>
          </a:p>
        </p:txBody>
      </p:sp>
      <p:graphicFrame>
        <p:nvGraphicFramePr>
          <p:cNvPr id="131080" name="Object 8"/>
          <p:cNvGraphicFramePr>
            <a:graphicFrameLocks noChangeAspect="1"/>
          </p:cNvGraphicFramePr>
          <p:nvPr/>
        </p:nvGraphicFramePr>
        <p:xfrm>
          <a:off x="4819650" y="4602163"/>
          <a:ext cx="1304925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51" name="Equation" r:id="rId3" imgW="409522" imgH="342900" progId="Equation.DSMT4">
                  <p:embed/>
                </p:oleObj>
              </mc:Choice>
              <mc:Fallback>
                <p:oleObj name="Equation" r:id="rId3" imgW="409522" imgH="3429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9650" y="4602163"/>
                        <a:ext cx="1304925" cy="1123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1089" name="Group 17"/>
          <p:cNvGrpSpPr>
            <a:grpSpLocks/>
          </p:cNvGrpSpPr>
          <p:nvPr/>
        </p:nvGrpSpPr>
        <p:grpSpPr bwMode="auto">
          <a:xfrm>
            <a:off x="6732588" y="4602163"/>
            <a:ext cx="1079500" cy="1038225"/>
            <a:chOff x="4416" y="3105"/>
            <a:chExt cx="816" cy="704"/>
          </a:xfrm>
        </p:grpSpPr>
        <p:sp>
          <p:nvSpPr>
            <p:cNvPr id="46113" name="Rectangle 18"/>
            <p:cNvSpPr>
              <a:spLocks noChangeArrowheads="1"/>
            </p:cNvSpPr>
            <p:nvPr/>
          </p:nvSpPr>
          <p:spPr bwMode="auto">
            <a:xfrm>
              <a:off x="4416" y="3168"/>
              <a:ext cx="816" cy="576"/>
            </a:xfrm>
            <a:prstGeom prst="rect">
              <a:avLst/>
            </a:prstGeom>
            <a:noFill/>
            <a:ln w="19050">
              <a:solidFill>
                <a:srgbClr val="A5002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3600"/>
            </a:p>
          </p:txBody>
        </p:sp>
        <p:graphicFrame>
          <p:nvGraphicFramePr>
            <p:cNvPr id="46114" name="Object 19"/>
            <p:cNvGraphicFramePr>
              <a:graphicFrameLocks noChangeAspect="1"/>
            </p:cNvGraphicFramePr>
            <p:nvPr/>
          </p:nvGraphicFramePr>
          <p:xfrm>
            <a:off x="4466" y="3105"/>
            <a:ext cx="764" cy="7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252" name="Equation" r:id="rId5" imgW="323889" imgH="304830" progId="Equation.DSMT4">
                    <p:embed/>
                  </p:oleObj>
                </mc:Choice>
                <mc:Fallback>
                  <p:oleObj name="Equation" r:id="rId5" imgW="323889" imgH="304830" progId="Equation.DSMT4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6" y="3105"/>
                          <a:ext cx="764" cy="7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1092" name="AutoShape 20"/>
          <p:cNvSpPr>
            <a:spLocks noChangeArrowheads="1"/>
          </p:cNvSpPr>
          <p:nvPr/>
        </p:nvSpPr>
        <p:spPr bwMode="auto">
          <a:xfrm>
            <a:off x="684213" y="1196975"/>
            <a:ext cx="381000" cy="381000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5037 w 21600"/>
              <a:gd name="T13" fmla="*/ 2277 h 21600"/>
              <a:gd name="T14" fmla="*/ 16557 w 21600"/>
              <a:gd name="T15" fmla="*/ 1367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860" y="2187"/>
                </a:moveTo>
                <a:cubicBezTo>
                  <a:pt x="10451" y="1746"/>
                  <a:pt x="9529" y="1018"/>
                  <a:pt x="9015" y="730"/>
                </a:cubicBezTo>
                <a:cubicBezTo>
                  <a:pt x="7865" y="152"/>
                  <a:pt x="6685" y="0"/>
                  <a:pt x="5415" y="0"/>
                </a:cubicBezTo>
                <a:cubicBezTo>
                  <a:pt x="4175" y="152"/>
                  <a:pt x="2995" y="575"/>
                  <a:pt x="1967" y="1305"/>
                </a:cubicBezTo>
                <a:cubicBezTo>
                  <a:pt x="1150" y="2187"/>
                  <a:pt x="575" y="3222"/>
                  <a:pt x="242" y="4220"/>
                </a:cubicBezTo>
                <a:cubicBezTo>
                  <a:pt x="0" y="5410"/>
                  <a:pt x="242" y="6560"/>
                  <a:pt x="575" y="7597"/>
                </a:cubicBezTo>
                <a:lnTo>
                  <a:pt x="10860" y="21600"/>
                </a:lnTo>
                <a:lnTo>
                  <a:pt x="20995" y="7597"/>
                </a:lnTo>
                <a:cubicBezTo>
                  <a:pt x="21480" y="6560"/>
                  <a:pt x="21600" y="5410"/>
                  <a:pt x="21480" y="4220"/>
                </a:cubicBezTo>
                <a:cubicBezTo>
                  <a:pt x="21115" y="3222"/>
                  <a:pt x="20420" y="2187"/>
                  <a:pt x="19632" y="1305"/>
                </a:cubicBezTo>
                <a:cubicBezTo>
                  <a:pt x="18575" y="575"/>
                  <a:pt x="17425" y="152"/>
                  <a:pt x="16275" y="0"/>
                </a:cubicBezTo>
                <a:cubicBezTo>
                  <a:pt x="15005" y="0"/>
                  <a:pt x="13735" y="152"/>
                  <a:pt x="12705" y="730"/>
                </a:cubicBezTo>
                <a:cubicBezTo>
                  <a:pt x="12176" y="1018"/>
                  <a:pt x="11254" y="1746"/>
                  <a:pt x="10860" y="2187"/>
                </a:cubicBezTo>
                <a:close/>
              </a:path>
            </a:pathLst>
          </a:cu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31093" name="Object 21"/>
          <p:cNvGraphicFramePr>
            <a:graphicFrameLocks noChangeAspect="1"/>
          </p:cNvGraphicFramePr>
          <p:nvPr/>
        </p:nvGraphicFramePr>
        <p:xfrm>
          <a:off x="2527300" y="2947988"/>
          <a:ext cx="5959475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53" name="Equation" r:id="rId7" imgW="2133510" imgH="304830" progId="Equation.DSMT4">
                  <p:embed/>
                </p:oleObj>
              </mc:Choice>
              <mc:Fallback>
                <p:oleObj name="Equation" r:id="rId7" imgW="2133510" imgH="30483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7300" y="2947988"/>
                        <a:ext cx="5959475" cy="100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1110" name="Group 38"/>
          <p:cNvGrpSpPr>
            <a:grpSpLocks/>
          </p:cNvGrpSpPr>
          <p:nvPr/>
        </p:nvGrpSpPr>
        <p:grpSpPr bwMode="auto">
          <a:xfrm>
            <a:off x="7956550" y="1341438"/>
            <a:ext cx="1187450" cy="504825"/>
            <a:chOff x="5012" y="845"/>
            <a:chExt cx="748" cy="318"/>
          </a:xfrm>
        </p:grpSpPr>
        <p:sp>
          <p:nvSpPr>
            <p:cNvPr id="46111" name="AutoShape 23"/>
            <p:cNvSpPr>
              <a:spLocks noChangeArrowheads="1"/>
            </p:cNvSpPr>
            <p:nvPr/>
          </p:nvSpPr>
          <p:spPr bwMode="auto">
            <a:xfrm flipV="1">
              <a:off x="5012" y="845"/>
              <a:ext cx="748" cy="318"/>
            </a:xfrm>
            <a:prstGeom prst="wedgeRoundRectCallout">
              <a:avLst>
                <a:gd name="adj1" fmla="val -84227"/>
                <a:gd name="adj2" fmla="val 21065"/>
                <a:gd name="adj3" fmla="val 16667"/>
              </a:avLst>
            </a:prstGeom>
            <a:solidFill>
              <a:srgbClr val="FFCCCC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 sz="3600"/>
            </a:p>
          </p:txBody>
        </p:sp>
        <p:sp>
          <p:nvSpPr>
            <p:cNvPr id="46112" name="Text Box 24"/>
            <p:cNvSpPr txBox="1">
              <a:spLocks noChangeArrowheads="1"/>
            </p:cNvSpPr>
            <p:nvPr/>
          </p:nvSpPr>
          <p:spPr bwMode="auto">
            <a:xfrm>
              <a:off x="5012" y="845"/>
              <a:ext cx="74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3600"/>
                <a:t>机械波</a:t>
              </a:r>
            </a:p>
          </p:txBody>
        </p:sp>
      </p:grpSp>
      <p:graphicFrame>
        <p:nvGraphicFramePr>
          <p:cNvPr id="131097" name="Object 25"/>
          <p:cNvGraphicFramePr>
            <a:graphicFrameLocks noChangeAspect="1"/>
          </p:cNvGraphicFramePr>
          <p:nvPr/>
        </p:nvGraphicFramePr>
        <p:xfrm>
          <a:off x="6264275" y="2568575"/>
          <a:ext cx="1116013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54" name="Equation" r:id="rId9" imgW="361978" imgH="133380" progId="Equation.DSMT4">
                  <p:embed/>
                </p:oleObj>
              </mc:Choice>
              <mc:Fallback>
                <p:oleObj name="Equation" r:id="rId9" imgW="361978" imgH="133380" progId="Equation.DSMT4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4275" y="2568575"/>
                        <a:ext cx="1116013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098" name="Text Box 26"/>
          <p:cNvSpPr txBox="1">
            <a:spLocks noChangeArrowheads="1"/>
          </p:cNvSpPr>
          <p:nvPr/>
        </p:nvSpPr>
        <p:spPr bwMode="auto">
          <a:xfrm>
            <a:off x="395288" y="2565400"/>
            <a:ext cx="9017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600">
                <a:ea typeface="黑体" panose="02010609060101010101" pitchFamily="49" charset="-122"/>
              </a:rPr>
              <a:t>解：</a:t>
            </a:r>
          </a:p>
        </p:txBody>
      </p:sp>
      <p:graphicFrame>
        <p:nvGraphicFramePr>
          <p:cNvPr id="131099" name="Object 27"/>
          <p:cNvGraphicFramePr>
            <a:graphicFrameLocks noChangeAspect="1"/>
          </p:cNvGraphicFramePr>
          <p:nvPr/>
        </p:nvGraphicFramePr>
        <p:xfrm>
          <a:off x="2809875" y="3851275"/>
          <a:ext cx="2698750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55" name="MathType 6.0 Equation" r:id="rId11" imgW="1066755" imgH="133380" progId="Equation.DSMT4">
                  <p:embed/>
                </p:oleObj>
              </mc:Choice>
              <mc:Fallback>
                <p:oleObj name="MathType 6.0 Equation" r:id="rId11" imgW="1066755" imgH="13338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9875" y="3851275"/>
                        <a:ext cx="2698750" cy="649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100" name="Line 28"/>
          <p:cNvSpPr>
            <a:spLocks noChangeShapeType="1"/>
          </p:cNvSpPr>
          <p:nvPr/>
        </p:nvSpPr>
        <p:spPr bwMode="auto">
          <a:xfrm>
            <a:off x="5724525" y="4149725"/>
            <a:ext cx="6096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01" name="Line 29"/>
          <p:cNvSpPr>
            <a:spLocks noChangeShapeType="1"/>
          </p:cNvSpPr>
          <p:nvPr/>
        </p:nvSpPr>
        <p:spPr bwMode="auto">
          <a:xfrm>
            <a:off x="4324350" y="5110163"/>
            <a:ext cx="534988" cy="111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31102" name="Object 30"/>
          <p:cNvGraphicFramePr>
            <a:graphicFrameLocks noChangeAspect="1"/>
          </p:cNvGraphicFramePr>
          <p:nvPr/>
        </p:nvGraphicFramePr>
        <p:xfrm>
          <a:off x="6402388" y="3678238"/>
          <a:ext cx="1128712" cy="101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56" name="Equation" r:id="rId13" imgW="409522" imgH="342900" progId="Equation.DSMT4">
                  <p:embed/>
                </p:oleObj>
              </mc:Choice>
              <mc:Fallback>
                <p:oleObj name="Equation" r:id="rId13" imgW="409522" imgH="342900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2388" y="3678238"/>
                        <a:ext cx="1128712" cy="1011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103" name="Object 31"/>
          <p:cNvGraphicFramePr>
            <a:graphicFrameLocks noChangeAspect="1"/>
          </p:cNvGraphicFramePr>
          <p:nvPr/>
        </p:nvGraphicFramePr>
        <p:xfrm>
          <a:off x="2874963" y="4521200"/>
          <a:ext cx="1428750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57" name="Equation" r:id="rId15" imgW="447610" imgH="342900" progId="Equation.DSMT4">
                  <p:embed/>
                </p:oleObj>
              </mc:Choice>
              <mc:Fallback>
                <p:oleObj name="Equation" r:id="rId15" imgW="447610" imgH="342900" progId="Equation.DSMT4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4963" y="4521200"/>
                        <a:ext cx="1428750" cy="1203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104" name="Line 32"/>
          <p:cNvSpPr>
            <a:spLocks noChangeShapeType="1"/>
          </p:cNvSpPr>
          <p:nvPr/>
        </p:nvSpPr>
        <p:spPr bwMode="auto">
          <a:xfrm flipV="1">
            <a:off x="6162675" y="5154613"/>
            <a:ext cx="533400" cy="31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31112" name="Object 40"/>
          <p:cNvGraphicFramePr>
            <a:graphicFrameLocks noChangeAspect="1"/>
          </p:cNvGraphicFramePr>
          <p:nvPr/>
        </p:nvGraphicFramePr>
        <p:xfrm>
          <a:off x="2809875" y="5643563"/>
          <a:ext cx="4318000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58" name="Equation" r:id="rId17" imgW="1790711" imgH="352350" progId="Equation.DSMT4">
                  <p:embed/>
                </p:oleObj>
              </mc:Choice>
              <mc:Fallback>
                <p:oleObj name="Equation" r:id="rId17" imgW="1790711" imgH="352350" progId="Equation.DSMT4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9875" y="5643563"/>
                        <a:ext cx="4318000" cy="1206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椭圆 3"/>
          <p:cNvSpPr>
            <a:spLocks noChangeArrowheads="1"/>
          </p:cNvSpPr>
          <p:nvPr/>
        </p:nvSpPr>
        <p:spPr bwMode="auto">
          <a:xfrm>
            <a:off x="1266825" y="4584700"/>
            <a:ext cx="209550" cy="209550"/>
          </a:xfrm>
          <a:prstGeom prst="ellipse">
            <a:avLst/>
          </a:prstGeom>
          <a:solidFill>
            <a:srgbClr val="FFC000"/>
          </a:solidFill>
          <a:ln w="9525" algn="ctr">
            <a:solidFill>
              <a:srgbClr val="3333FF"/>
            </a:solidFill>
            <a:round/>
            <a:headEnd/>
            <a:tailEnd/>
          </a:ln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baseline="0"/>
          </a:p>
        </p:txBody>
      </p:sp>
      <p:sp>
        <p:nvSpPr>
          <p:cNvPr id="38" name="椭圆 37"/>
          <p:cNvSpPr>
            <a:spLocks noChangeArrowheads="1"/>
          </p:cNvSpPr>
          <p:nvPr/>
        </p:nvSpPr>
        <p:spPr bwMode="auto">
          <a:xfrm>
            <a:off x="355600" y="3662363"/>
            <a:ext cx="2024063" cy="2022475"/>
          </a:xfrm>
          <a:prstGeom prst="ellipse">
            <a:avLst/>
          </a:prstGeom>
          <a:noFill/>
          <a:ln w="25400" algn="ctr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baseline="0"/>
          </a:p>
        </p:txBody>
      </p:sp>
      <p:cxnSp>
        <p:nvCxnSpPr>
          <p:cNvPr id="9" name="直接箭头连接符 8"/>
          <p:cNvCxnSpPr>
            <a:cxnSpLocks noChangeShapeType="1"/>
            <a:endCxn id="5" idx="6"/>
          </p:cNvCxnSpPr>
          <p:nvPr/>
        </p:nvCxnSpPr>
        <p:spPr bwMode="auto">
          <a:xfrm flipV="1">
            <a:off x="1368425" y="4689475"/>
            <a:ext cx="615950" cy="11113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1514475" y="4165600"/>
            <a:ext cx="457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i="1" baseline="0"/>
              <a:t>r</a:t>
            </a:r>
            <a:r>
              <a:rPr lang="en-US"/>
              <a:t>1</a:t>
            </a:r>
          </a:p>
        </p:txBody>
      </p:sp>
      <p:cxnSp>
        <p:nvCxnSpPr>
          <p:cNvPr id="16" name="直接箭头连接符 15"/>
          <p:cNvCxnSpPr>
            <a:cxnSpLocks noChangeShapeType="1"/>
          </p:cNvCxnSpPr>
          <p:nvPr/>
        </p:nvCxnSpPr>
        <p:spPr bwMode="auto">
          <a:xfrm flipH="1">
            <a:off x="1362075" y="4700588"/>
            <a:ext cx="15875" cy="1009650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文本框 50"/>
          <p:cNvSpPr txBox="1">
            <a:spLocks noChangeArrowheads="1"/>
          </p:cNvSpPr>
          <p:nvPr/>
        </p:nvSpPr>
        <p:spPr bwMode="auto">
          <a:xfrm>
            <a:off x="1308100" y="5151438"/>
            <a:ext cx="4572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i="1" baseline="0"/>
              <a:t>r</a:t>
            </a:r>
            <a:r>
              <a:rPr lang="en-US"/>
              <a:t>2</a:t>
            </a:r>
          </a:p>
        </p:txBody>
      </p:sp>
      <p:sp>
        <p:nvSpPr>
          <p:cNvPr id="53" name="文本框 52"/>
          <p:cNvSpPr txBox="1">
            <a:spLocks noChangeArrowheads="1"/>
          </p:cNvSpPr>
          <p:nvPr/>
        </p:nvSpPr>
        <p:spPr bwMode="auto">
          <a:xfrm>
            <a:off x="1182688" y="3873500"/>
            <a:ext cx="55721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i="1" baseline="0"/>
              <a:t>S</a:t>
            </a:r>
            <a:r>
              <a:rPr lang="en-US"/>
              <a:t>1</a:t>
            </a:r>
          </a:p>
        </p:txBody>
      </p:sp>
      <p:sp>
        <p:nvSpPr>
          <p:cNvPr id="54" name="文本框 53"/>
          <p:cNvSpPr txBox="1">
            <a:spLocks noChangeArrowheads="1"/>
          </p:cNvSpPr>
          <p:nvPr/>
        </p:nvSpPr>
        <p:spPr bwMode="auto">
          <a:xfrm>
            <a:off x="1252538" y="3455988"/>
            <a:ext cx="5556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i="1" baseline="0"/>
              <a:t>S</a:t>
            </a:r>
            <a:r>
              <a:rPr lang="en-US"/>
              <a:t>2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904875"/>
            <a:ext cx="5386388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613" y="1000125"/>
            <a:ext cx="935037" cy="62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3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1310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1310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3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3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1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1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86" dur="500"/>
                                        <p:tgtEl>
                                          <p:spTgt spid="13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8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0" dur="500"/>
                                        <p:tgtEl>
                                          <p:spTgt spid="13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3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3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3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3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3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3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3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3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3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3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1074" grpId="0" autoUpdateAnimBg="0"/>
      <p:bldP spid="131075" grpId="0" animBg="1"/>
      <p:bldP spid="131078" grpId="0" autoUpdateAnimBg="0"/>
      <p:bldP spid="131079" grpId="0" autoUpdateAnimBg="0"/>
      <p:bldP spid="131092" grpId="0" animBg="1"/>
      <p:bldP spid="131098" grpId="0" autoUpdateAnimBg="0"/>
      <p:bldP spid="131100" grpId="0" animBg="1"/>
      <p:bldP spid="131101" grpId="0" animBg="1"/>
      <p:bldP spid="131104" grpId="0" animBg="1"/>
      <p:bldP spid="4" grpId="0" animBg="1"/>
      <p:bldP spid="38" grpId="0" animBg="1"/>
      <p:bldP spid="11" grpId="0"/>
      <p:bldP spid="51" grpId="0"/>
      <p:bldP spid="53" grpId="0"/>
      <p:bldP spid="5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Line 2"/>
          <p:cNvSpPr>
            <a:spLocks noChangeShapeType="1"/>
          </p:cNvSpPr>
          <p:nvPr/>
        </p:nvSpPr>
        <p:spPr bwMode="auto">
          <a:xfrm>
            <a:off x="1263650" y="2832100"/>
            <a:ext cx="7183438" cy="127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5475" name="Group 3"/>
          <p:cNvGrpSpPr>
            <a:grpSpLocks/>
          </p:cNvGrpSpPr>
          <p:nvPr/>
        </p:nvGrpSpPr>
        <p:grpSpPr bwMode="auto">
          <a:xfrm>
            <a:off x="998538" y="1828800"/>
            <a:ext cx="8145462" cy="1792288"/>
            <a:chOff x="629" y="1152"/>
            <a:chExt cx="5131" cy="1129"/>
          </a:xfrm>
        </p:grpSpPr>
        <p:sp>
          <p:nvSpPr>
            <p:cNvPr id="8279" name="Rectangle 4"/>
            <p:cNvSpPr>
              <a:spLocks noChangeArrowheads="1"/>
            </p:cNvSpPr>
            <p:nvPr/>
          </p:nvSpPr>
          <p:spPr bwMode="auto">
            <a:xfrm>
              <a:off x="629" y="1152"/>
              <a:ext cx="5131" cy="112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280" name="Freeform 5"/>
            <p:cNvSpPr>
              <a:spLocks/>
            </p:cNvSpPr>
            <p:nvPr/>
          </p:nvSpPr>
          <p:spPr bwMode="auto">
            <a:xfrm>
              <a:off x="638" y="1542"/>
              <a:ext cx="5122" cy="534"/>
            </a:xfrm>
            <a:custGeom>
              <a:avLst/>
              <a:gdLst>
                <a:gd name="T0" fmla="*/ 0 w 4752"/>
                <a:gd name="T1" fmla="*/ 0 h 1200"/>
                <a:gd name="T2" fmla="*/ 1847 w 4752"/>
                <a:gd name="T3" fmla="*/ 0 h 1200"/>
                <a:gd name="T4" fmla="*/ 3704 w 4752"/>
                <a:gd name="T5" fmla="*/ 0 h 1200"/>
                <a:gd name="T6" fmla="*/ 5550 w 4752"/>
                <a:gd name="T7" fmla="*/ 0 h 1200"/>
                <a:gd name="T8" fmla="*/ 7400 w 4752"/>
                <a:gd name="T9" fmla="*/ 0 h 1200"/>
                <a:gd name="T10" fmla="*/ 9251 w 4752"/>
                <a:gd name="T11" fmla="*/ 0 h 1200"/>
                <a:gd name="T12" fmla="*/ 11111 w 4752"/>
                <a:gd name="T13" fmla="*/ 0 h 1200"/>
                <a:gd name="T14" fmla="*/ 12960 w 4752"/>
                <a:gd name="T15" fmla="*/ 0 h 1200"/>
                <a:gd name="T16" fmla="*/ 14803 w 4752"/>
                <a:gd name="T17" fmla="*/ 0 h 1200"/>
                <a:gd name="T18" fmla="*/ 16655 w 4752"/>
                <a:gd name="T19" fmla="*/ 0 h 1200"/>
                <a:gd name="T20" fmla="*/ 18321 w 4752"/>
                <a:gd name="T21" fmla="*/ 0 h 12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752" h="1200">
                  <a:moveTo>
                    <a:pt x="0" y="576"/>
                  </a:moveTo>
                  <a:cubicBezTo>
                    <a:pt x="160" y="288"/>
                    <a:pt x="320" y="0"/>
                    <a:pt x="480" y="0"/>
                  </a:cubicBezTo>
                  <a:cubicBezTo>
                    <a:pt x="640" y="0"/>
                    <a:pt x="800" y="376"/>
                    <a:pt x="960" y="576"/>
                  </a:cubicBezTo>
                  <a:cubicBezTo>
                    <a:pt x="1120" y="776"/>
                    <a:pt x="1280" y="1200"/>
                    <a:pt x="1440" y="1200"/>
                  </a:cubicBezTo>
                  <a:cubicBezTo>
                    <a:pt x="1600" y="1200"/>
                    <a:pt x="1760" y="776"/>
                    <a:pt x="1920" y="576"/>
                  </a:cubicBezTo>
                  <a:cubicBezTo>
                    <a:pt x="2080" y="376"/>
                    <a:pt x="2240" y="0"/>
                    <a:pt x="2400" y="0"/>
                  </a:cubicBezTo>
                  <a:cubicBezTo>
                    <a:pt x="2560" y="0"/>
                    <a:pt x="2720" y="376"/>
                    <a:pt x="2880" y="576"/>
                  </a:cubicBezTo>
                  <a:cubicBezTo>
                    <a:pt x="3040" y="776"/>
                    <a:pt x="3200" y="1200"/>
                    <a:pt x="3360" y="1200"/>
                  </a:cubicBezTo>
                  <a:cubicBezTo>
                    <a:pt x="3520" y="1200"/>
                    <a:pt x="3680" y="776"/>
                    <a:pt x="3840" y="576"/>
                  </a:cubicBezTo>
                  <a:cubicBezTo>
                    <a:pt x="4000" y="376"/>
                    <a:pt x="4168" y="0"/>
                    <a:pt x="4320" y="0"/>
                  </a:cubicBezTo>
                  <a:cubicBezTo>
                    <a:pt x="4472" y="0"/>
                    <a:pt x="4612" y="288"/>
                    <a:pt x="4752" y="576"/>
                  </a:cubicBezTo>
                </a:path>
              </a:pathLst>
            </a:custGeom>
            <a:noFill/>
            <a:ln w="762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172" name="Rectangle 6" descr="球体"/>
          <p:cNvSpPr>
            <a:spLocks noChangeArrowheads="1"/>
          </p:cNvSpPr>
          <p:nvPr/>
        </p:nvSpPr>
        <p:spPr bwMode="auto">
          <a:xfrm>
            <a:off x="0" y="6713538"/>
            <a:ext cx="9144000" cy="144462"/>
          </a:xfrm>
          <a:prstGeom prst="rect">
            <a:avLst/>
          </a:prstGeom>
          <a:pattFill prst="sphere">
            <a:fgClr>
              <a:schemeClr val="bg1"/>
            </a:fgClr>
            <a:bgClr>
              <a:srgbClr val="C4E9F8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7173" name="Rectangle 7" descr="球体"/>
          <p:cNvSpPr>
            <a:spLocks noChangeArrowheads="1"/>
          </p:cNvSpPr>
          <p:nvPr/>
        </p:nvSpPr>
        <p:spPr bwMode="auto">
          <a:xfrm>
            <a:off x="0" y="0"/>
            <a:ext cx="9144000" cy="157163"/>
          </a:xfrm>
          <a:prstGeom prst="rect">
            <a:avLst/>
          </a:prstGeom>
          <a:pattFill prst="sphere">
            <a:fgClr>
              <a:schemeClr val="bg1"/>
            </a:fgClr>
            <a:bgClr>
              <a:srgbClr val="C4E9F8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7174" name="Rectangle 8"/>
          <p:cNvSpPr>
            <a:spLocks noChangeArrowheads="1"/>
          </p:cNvSpPr>
          <p:nvPr/>
        </p:nvSpPr>
        <p:spPr bwMode="auto">
          <a:xfrm>
            <a:off x="1471613" y="3494088"/>
            <a:ext cx="7672387" cy="52228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pSp>
        <p:nvGrpSpPr>
          <p:cNvPr id="7175" name="Group 9"/>
          <p:cNvGrpSpPr>
            <a:grpSpLocks/>
          </p:cNvGrpSpPr>
          <p:nvPr/>
        </p:nvGrpSpPr>
        <p:grpSpPr bwMode="auto">
          <a:xfrm>
            <a:off x="1244600" y="2286000"/>
            <a:ext cx="7667625" cy="1171575"/>
            <a:chOff x="672" y="768"/>
            <a:chExt cx="4512" cy="1392"/>
          </a:xfrm>
        </p:grpSpPr>
        <p:grpSp>
          <p:nvGrpSpPr>
            <p:cNvPr id="8217" name="Group 10"/>
            <p:cNvGrpSpPr>
              <a:grpSpLocks/>
            </p:cNvGrpSpPr>
            <p:nvPr/>
          </p:nvGrpSpPr>
          <p:grpSpPr bwMode="auto">
            <a:xfrm>
              <a:off x="672" y="768"/>
              <a:ext cx="2208" cy="1392"/>
              <a:chOff x="624" y="144"/>
              <a:chExt cx="2208" cy="3792"/>
            </a:xfrm>
          </p:grpSpPr>
          <p:grpSp>
            <p:nvGrpSpPr>
              <p:cNvPr id="8249" name="Group 11"/>
              <p:cNvGrpSpPr>
                <a:grpSpLocks/>
              </p:cNvGrpSpPr>
              <p:nvPr/>
            </p:nvGrpSpPr>
            <p:grpSpPr bwMode="auto">
              <a:xfrm>
                <a:off x="624" y="144"/>
                <a:ext cx="1056" cy="3792"/>
                <a:chOff x="624" y="144"/>
                <a:chExt cx="1056" cy="3792"/>
              </a:xfrm>
            </p:grpSpPr>
            <p:grpSp>
              <p:nvGrpSpPr>
                <p:cNvPr id="8265" name="Group 12"/>
                <p:cNvGrpSpPr>
                  <a:grpSpLocks/>
                </p:cNvGrpSpPr>
                <p:nvPr/>
              </p:nvGrpSpPr>
              <p:grpSpPr bwMode="auto">
                <a:xfrm>
                  <a:off x="624" y="144"/>
                  <a:ext cx="480" cy="3792"/>
                  <a:chOff x="624" y="144"/>
                  <a:chExt cx="480" cy="3792"/>
                </a:xfrm>
              </p:grpSpPr>
              <p:sp>
                <p:nvSpPr>
                  <p:cNvPr id="8273" name="Line 13"/>
                  <p:cNvSpPr>
                    <a:spLocks noChangeShapeType="1"/>
                  </p:cNvSpPr>
                  <p:nvPr/>
                </p:nvSpPr>
                <p:spPr bwMode="auto">
                  <a:xfrm>
                    <a:off x="624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74" name="Line 14"/>
                  <p:cNvSpPr>
                    <a:spLocks noChangeShapeType="1"/>
                  </p:cNvSpPr>
                  <p:nvPr/>
                </p:nvSpPr>
                <p:spPr bwMode="auto">
                  <a:xfrm>
                    <a:off x="720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75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76" name="Line 16"/>
                  <p:cNvSpPr>
                    <a:spLocks noChangeShapeType="1"/>
                  </p:cNvSpPr>
                  <p:nvPr/>
                </p:nvSpPr>
                <p:spPr bwMode="auto">
                  <a:xfrm>
                    <a:off x="912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77" name="Line 17"/>
                  <p:cNvSpPr>
                    <a:spLocks noChangeShapeType="1"/>
                  </p:cNvSpPr>
                  <p:nvPr/>
                </p:nvSpPr>
                <p:spPr bwMode="auto">
                  <a:xfrm>
                    <a:off x="1008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78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104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266" name="Group 19"/>
                <p:cNvGrpSpPr>
                  <a:grpSpLocks/>
                </p:cNvGrpSpPr>
                <p:nvPr/>
              </p:nvGrpSpPr>
              <p:grpSpPr bwMode="auto">
                <a:xfrm>
                  <a:off x="1200" y="144"/>
                  <a:ext cx="480" cy="3792"/>
                  <a:chOff x="624" y="144"/>
                  <a:chExt cx="480" cy="3792"/>
                </a:xfrm>
              </p:grpSpPr>
              <p:sp>
                <p:nvSpPr>
                  <p:cNvPr id="8267" name="Line 20"/>
                  <p:cNvSpPr>
                    <a:spLocks noChangeShapeType="1"/>
                  </p:cNvSpPr>
                  <p:nvPr/>
                </p:nvSpPr>
                <p:spPr bwMode="auto">
                  <a:xfrm>
                    <a:off x="624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68" name="Line 21"/>
                  <p:cNvSpPr>
                    <a:spLocks noChangeShapeType="1"/>
                  </p:cNvSpPr>
                  <p:nvPr/>
                </p:nvSpPr>
                <p:spPr bwMode="auto">
                  <a:xfrm>
                    <a:off x="720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69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70" name="Line 23"/>
                  <p:cNvSpPr>
                    <a:spLocks noChangeShapeType="1"/>
                  </p:cNvSpPr>
                  <p:nvPr/>
                </p:nvSpPr>
                <p:spPr bwMode="auto">
                  <a:xfrm>
                    <a:off x="912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71" name="Line 24"/>
                  <p:cNvSpPr>
                    <a:spLocks noChangeShapeType="1"/>
                  </p:cNvSpPr>
                  <p:nvPr/>
                </p:nvSpPr>
                <p:spPr bwMode="auto">
                  <a:xfrm>
                    <a:off x="1008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72" name="Line 25"/>
                  <p:cNvSpPr>
                    <a:spLocks noChangeShapeType="1"/>
                  </p:cNvSpPr>
                  <p:nvPr/>
                </p:nvSpPr>
                <p:spPr bwMode="auto">
                  <a:xfrm>
                    <a:off x="1104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8250" name="Group 26"/>
              <p:cNvGrpSpPr>
                <a:grpSpLocks/>
              </p:cNvGrpSpPr>
              <p:nvPr/>
            </p:nvGrpSpPr>
            <p:grpSpPr bwMode="auto">
              <a:xfrm>
                <a:off x="1776" y="144"/>
                <a:ext cx="1056" cy="3792"/>
                <a:chOff x="624" y="144"/>
                <a:chExt cx="1056" cy="3792"/>
              </a:xfrm>
            </p:grpSpPr>
            <p:grpSp>
              <p:nvGrpSpPr>
                <p:cNvPr id="8251" name="Group 27"/>
                <p:cNvGrpSpPr>
                  <a:grpSpLocks/>
                </p:cNvGrpSpPr>
                <p:nvPr/>
              </p:nvGrpSpPr>
              <p:grpSpPr bwMode="auto">
                <a:xfrm>
                  <a:off x="624" y="144"/>
                  <a:ext cx="480" cy="3792"/>
                  <a:chOff x="624" y="144"/>
                  <a:chExt cx="480" cy="3792"/>
                </a:xfrm>
              </p:grpSpPr>
              <p:sp>
                <p:nvSpPr>
                  <p:cNvPr id="8259" name="Line 28"/>
                  <p:cNvSpPr>
                    <a:spLocks noChangeShapeType="1"/>
                  </p:cNvSpPr>
                  <p:nvPr/>
                </p:nvSpPr>
                <p:spPr bwMode="auto">
                  <a:xfrm>
                    <a:off x="624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60" name="Line 29"/>
                  <p:cNvSpPr>
                    <a:spLocks noChangeShapeType="1"/>
                  </p:cNvSpPr>
                  <p:nvPr/>
                </p:nvSpPr>
                <p:spPr bwMode="auto">
                  <a:xfrm>
                    <a:off x="720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61" name="Line 30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62" name="Line 31"/>
                  <p:cNvSpPr>
                    <a:spLocks noChangeShapeType="1"/>
                  </p:cNvSpPr>
                  <p:nvPr/>
                </p:nvSpPr>
                <p:spPr bwMode="auto">
                  <a:xfrm>
                    <a:off x="912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63" name="Line 32"/>
                  <p:cNvSpPr>
                    <a:spLocks noChangeShapeType="1"/>
                  </p:cNvSpPr>
                  <p:nvPr/>
                </p:nvSpPr>
                <p:spPr bwMode="auto">
                  <a:xfrm>
                    <a:off x="1008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64" name="Line 33"/>
                  <p:cNvSpPr>
                    <a:spLocks noChangeShapeType="1"/>
                  </p:cNvSpPr>
                  <p:nvPr/>
                </p:nvSpPr>
                <p:spPr bwMode="auto">
                  <a:xfrm>
                    <a:off x="1104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252" name="Group 34"/>
                <p:cNvGrpSpPr>
                  <a:grpSpLocks/>
                </p:cNvGrpSpPr>
                <p:nvPr/>
              </p:nvGrpSpPr>
              <p:grpSpPr bwMode="auto">
                <a:xfrm>
                  <a:off x="1200" y="144"/>
                  <a:ext cx="480" cy="3792"/>
                  <a:chOff x="624" y="144"/>
                  <a:chExt cx="480" cy="3792"/>
                </a:xfrm>
              </p:grpSpPr>
              <p:sp>
                <p:nvSpPr>
                  <p:cNvPr id="8253" name="Line 35"/>
                  <p:cNvSpPr>
                    <a:spLocks noChangeShapeType="1"/>
                  </p:cNvSpPr>
                  <p:nvPr/>
                </p:nvSpPr>
                <p:spPr bwMode="auto">
                  <a:xfrm>
                    <a:off x="624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54" name="Line 36"/>
                  <p:cNvSpPr>
                    <a:spLocks noChangeShapeType="1"/>
                  </p:cNvSpPr>
                  <p:nvPr/>
                </p:nvSpPr>
                <p:spPr bwMode="auto">
                  <a:xfrm>
                    <a:off x="720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55" name="Line 37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56" name="Line 38"/>
                  <p:cNvSpPr>
                    <a:spLocks noChangeShapeType="1"/>
                  </p:cNvSpPr>
                  <p:nvPr/>
                </p:nvSpPr>
                <p:spPr bwMode="auto">
                  <a:xfrm>
                    <a:off x="912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57" name="Line 39"/>
                  <p:cNvSpPr>
                    <a:spLocks noChangeShapeType="1"/>
                  </p:cNvSpPr>
                  <p:nvPr/>
                </p:nvSpPr>
                <p:spPr bwMode="auto">
                  <a:xfrm>
                    <a:off x="1008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58" name="Line 40"/>
                  <p:cNvSpPr>
                    <a:spLocks noChangeShapeType="1"/>
                  </p:cNvSpPr>
                  <p:nvPr/>
                </p:nvSpPr>
                <p:spPr bwMode="auto">
                  <a:xfrm>
                    <a:off x="1104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8218" name="Group 41"/>
            <p:cNvGrpSpPr>
              <a:grpSpLocks/>
            </p:cNvGrpSpPr>
            <p:nvPr/>
          </p:nvGrpSpPr>
          <p:grpSpPr bwMode="auto">
            <a:xfrm>
              <a:off x="2976" y="768"/>
              <a:ext cx="2208" cy="1392"/>
              <a:chOff x="624" y="144"/>
              <a:chExt cx="2208" cy="3792"/>
            </a:xfrm>
          </p:grpSpPr>
          <p:grpSp>
            <p:nvGrpSpPr>
              <p:cNvPr id="8219" name="Group 42"/>
              <p:cNvGrpSpPr>
                <a:grpSpLocks/>
              </p:cNvGrpSpPr>
              <p:nvPr/>
            </p:nvGrpSpPr>
            <p:grpSpPr bwMode="auto">
              <a:xfrm>
                <a:off x="624" y="144"/>
                <a:ext cx="1056" cy="3792"/>
                <a:chOff x="624" y="144"/>
                <a:chExt cx="1056" cy="3792"/>
              </a:xfrm>
            </p:grpSpPr>
            <p:grpSp>
              <p:nvGrpSpPr>
                <p:cNvPr id="8235" name="Group 43"/>
                <p:cNvGrpSpPr>
                  <a:grpSpLocks/>
                </p:cNvGrpSpPr>
                <p:nvPr/>
              </p:nvGrpSpPr>
              <p:grpSpPr bwMode="auto">
                <a:xfrm>
                  <a:off x="624" y="144"/>
                  <a:ext cx="480" cy="3792"/>
                  <a:chOff x="624" y="144"/>
                  <a:chExt cx="480" cy="3792"/>
                </a:xfrm>
              </p:grpSpPr>
              <p:sp>
                <p:nvSpPr>
                  <p:cNvPr id="8243" name="Line 44"/>
                  <p:cNvSpPr>
                    <a:spLocks noChangeShapeType="1"/>
                  </p:cNvSpPr>
                  <p:nvPr/>
                </p:nvSpPr>
                <p:spPr bwMode="auto">
                  <a:xfrm>
                    <a:off x="624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44" name="Line 45"/>
                  <p:cNvSpPr>
                    <a:spLocks noChangeShapeType="1"/>
                  </p:cNvSpPr>
                  <p:nvPr/>
                </p:nvSpPr>
                <p:spPr bwMode="auto">
                  <a:xfrm>
                    <a:off x="720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45" name="Line 46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46" name="Line 47"/>
                  <p:cNvSpPr>
                    <a:spLocks noChangeShapeType="1"/>
                  </p:cNvSpPr>
                  <p:nvPr/>
                </p:nvSpPr>
                <p:spPr bwMode="auto">
                  <a:xfrm>
                    <a:off x="912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47" name="Line 48"/>
                  <p:cNvSpPr>
                    <a:spLocks noChangeShapeType="1"/>
                  </p:cNvSpPr>
                  <p:nvPr/>
                </p:nvSpPr>
                <p:spPr bwMode="auto">
                  <a:xfrm>
                    <a:off x="1008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48" name="Line 49"/>
                  <p:cNvSpPr>
                    <a:spLocks noChangeShapeType="1"/>
                  </p:cNvSpPr>
                  <p:nvPr/>
                </p:nvSpPr>
                <p:spPr bwMode="auto">
                  <a:xfrm>
                    <a:off x="1104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236" name="Group 50"/>
                <p:cNvGrpSpPr>
                  <a:grpSpLocks/>
                </p:cNvGrpSpPr>
                <p:nvPr/>
              </p:nvGrpSpPr>
              <p:grpSpPr bwMode="auto">
                <a:xfrm>
                  <a:off x="1200" y="144"/>
                  <a:ext cx="480" cy="3792"/>
                  <a:chOff x="624" y="144"/>
                  <a:chExt cx="480" cy="3792"/>
                </a:xfrm>
              </p:grpSpPr>
              <p:sp>
                <p:nvSpPr>
                  <p:cNvPr id="8237" name="Line 51"/>
                  <p:cNvSpPr>
                    <a:spLocks noChangeShapeType="1"/>
                  </p:cNvSpPr>
                  <p:nvPr/>
                </p:nvSpPr>
                <p:spPr bwMode="auto">
                  <a:xfrm>
                    <a:off x="624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38" name="Line 52"/>
                  <p:cNvSpPr>
                    <a:spLocks noChangeShapeType="1"/>
                  </p:cNvSpPr>
                  <p:nvPr/>
                </p:nvSpPr>
                <p:spPr bwMode="auto">
                  <a:xfrm>
                    <a:off x="720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39" name="Line 53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40" name="Line 54"/>
                  <p:cNvSpPr>
                    <a:spLocks noChangeShapeType="1"/>
                  </p:cNvSpPr>
                  <p:nvPr/>
                </p:nvSpPr>
                <p:spPr bwMode="auto">
                  <a:xfrm>
                    <a:off x="912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41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008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42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1104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8220" name="Group 57"/>
              <p:cNvGrpSpPr>
                <a:grpSpLocks/>
              </p:cNvGrpSpPr>
              <p:nvPr/>
            </p:nvGrpSpPr>
            <p:grpSpPr bwMode="auto">
              <a:xfrm>
                <a:off x="1776" y="144"/>
                <a:ext cx="1056" cy="3792"/>
                <a:chOff x="624" y="144"/>
                <a:chExt cx="1056" cy="3792"/>
              </a:xfrm>
            </p:grpSpPr>
            <p:grpSp>
              <p:nvGrpSpPr>
                <p:cNvPr id="8221" name="Group 58"/>
                <p:cNvGrpSpPr>
                  <a:grpSpLocks/>
                </p:cNvGrpSpPr>
                <p:nvPr/>
              </p:nvGrpSpPr>
              <p:grpSpPr bwMode="auto">
                <a:xfrm>
                  <a:off x="624" y="144"/>
                  <a:ext cx="480" cy="3792"/>
                  <a:chOff x="624" y="144"/>
                  <a:chExt cx="480" cy="3792"/>
                </a:xfrm>
              </p:grpSpPr>
              <p:sp>
                <p:nvSpPr>
                  <p:cNvPr id="8229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624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30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720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31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32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912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33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008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34" name="Line 64"/>
                  <p:cNvSpPr>
                    <a:spLocks noChangeShapeType="1"/>
                  </p:cNvSpPr>
                  <p:nvPr/>
                </p:nvSpPr>
                <p:spPr bwMode="auto">
                  <a:xfrm>
                    <a:off x="1104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222" name="Group 65"/>
                <p:cNvGrpSpPr>
                  <a:grpSpLocks/>
                </p:cNvGrpSpPr>
                <p:nvPr/>
              </p:nvGrpSpPr>
              <p:grpSpPr bwMode="auto">
                <a:xfrm>
                  <a:off x="1200" y="144"/>
                  <a:ext cx="480" cy="3792"/>
                  <a:chOff x="624" y="144"/>
                  <a:chExt cx="480" cy="3792"/>
                </a:xfrm>
              </p:grpSpPr>
              <p:sp>
                <p:nvSpPr>
                  <p:cNvPr id="8223" name="Line 66"/>
                  <p:cNvSpPr>
                    <a:spLocks noChangeShapeType="1"/>
                  </p:cNvSpPr>
                  <p:nvPr/>
                </p:nvSpPr>
                <p:spPr bwMode="auto">
                  <a:xfrm>
                    <a:off x="624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24" name="Line 67"/>
                  <p:cNvSpPr>
                    <a:spLocks noChangeShapeType="1"/>
                  </p:cNvSpPr>
                  <p:nvPr/>
                </p:nvSpPr>
                <p:spPr bwMode="auto">
                  <a:xfrm>
                    <a:off x="720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25" name="Line 68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26" name="Line 69"/>
                  <p:cNvSpPr>
                    <a:spLocks noChangeShapeType="1"/>
                  </p:cNvSpPr>
                  <p:nvPr/>
                </p:nvSpPr>
                <p:spPr bwMode="auto">
                  <a:xfrm>
                    <a:off x="912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27" name="Line 70"/>
                  <p:cNvSpPr>
                    <a:spLocks noChangeShapeType="1"/>
                  </p:cNvSpPr>
                  <p:nvPr/>
                </p:nvSpPr>
                <p:spPr bwMode="auto">
                  <a:xfrm>
                    <a:off x="1008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28" name="Line 71"/>
                  <p:cNvSpPr>
                    <a:spLocks noChangeShapeType="1"/>
                  </p:cNvSpPr>
                  <p:nvPr/>
                </p:nvSpPr>
                <p:spPr bwMode="auto">
                  <a:xfrm>
                    <a:off x="1104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</p:grpSp>
      <p:sp>
        <p:nvSpPr>
          <p:cNvPr id="7176" name="Rectangle 72"/>
          <p:cNvSpPr>
            <a:spLocks noChangeArrowheads="1"/>
          </p:cNvSpPr>
          <p:nvPr/>
        </p:nvSpPr>
        <p:spPr bwMode="auto">
          <a:xfrm>
            <a:off x="1476375" y="1849438"/>
            <a:ext cx="7356475" cy="49053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7177" name="Text Box 73"/>
          <p:cNvSpPr txBox="1">
            <a:spLocks noChangeArrowheads="1"/>
          </p:cNvSpPr>
          <p:nvPr/>
        </p:nvSpPr>
        <p:spPr bwMode="auto">
          <a:xfrm>
            <a:off x="6269038" y="2390775"/>
            <a:ext cx="889000" cy="29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000">
                <a:ea typeface="华文中宋" panose="02010600040101010101" pitchFamily="2" charset="-122"/>
              </a:rPr>
              <a:t>软绳</a:t>
            </a:r>
          </a:p>
        </p:txBody>
      </p:sp>
      <p:grpSp>
        <p:nvGrpSpPr>
          <p:cNvPr id="7178" name="Group 74"/>
          <p:cNvGrpSpPr>
            <a:grpSpLocks/>
          </p:cNvGrpSpPr>
          <p:nvPr/>
        </p:nvGrpSpPr>
        <p:grpSpPr bwMode="auto">
          <a:xfrm>
            <a:off x="1943100" y="4479925"/>
            <a:ext cx="6470650" cy="544513"/>
            <a:chOff x="653" y="2322"/>
            <a:chExt cx="4076" cy="343"/>
          </a:xfrm>
        </p:grpSpPr>
        <p:sp>
          <p:nvSpPr>
            <p:cNvPr id="8108" name="Freeform 75" descr="深色竖线"/>
            <p:cNvSpPr>
              <a:spLocks/>
            </p:cNvSpPr>
            <p:nvPr/>
          </p:nvSpPr>
          <p:spPr bwMode="auto">
            <a:xfrm flipV="1">
              <a:off x="653" y="2495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9" name="Freeform 76" descr="深色竖线"/>
            <p:cNvSpPr>
              <a:spLocks/>
            </p:cNvSpPr>
            <p:nvPr/>
          </p:nvSpPr>
          <p:spPr bwMode="auto">
            <a:xfrm>
              <a:off x="690" y="2325"/>
              <a:ext cx="38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0" name="Freeform 77" descr="深色竖线"/>
            <p:cNvSpPr>
              <a:spLocks/>
            </p:cNvSpPr>
            <p:nvPr/>
          </p:nvSpPr>
          <p:spPr bwMode="auto">
            <a:xfrm>
              <a:off x="765" y="2324"/>
              <a:ext cx="38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1" name="Freeform 78" descr="深色竖线"/>
            <p:cNvSpPr>
              <a:spLocks/>
            </p:cNvSpPr>
            <p:nvPr/>
          </p:nvSpPr>
          <p:spPr bwMode="auto">
            <a:xfrm>
              <a:off x="840" y="2325"/>
              <a:ext cx="38" cy="169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2" name="Freeform 79" descr="深色竖线"/>
            <p:cNvSpPr>
              <a:spLocks/>
            </p:cNvSpPr>
            <p:nvPr/>
          </p:nvSpPr>
          <p:spPr bwMode="auto">
            <a:xfrm flipV="1">
              <a:off x="728" y="2495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3" name="Freeform 80" descr="深色竖线"/>
            <p:cNvSpPr>
              <a:spLocks/>
            </p:cNvSpPr>
            <p:nvPr/>
          </p:nvSpPr>
          <p:spPr bwMode="auto">
            <a:xfrm flipV="1">
              <a:off x="803" y="2494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4" name="Freeform 81" descr="深色竖线"/>
            <p:cNvSpPr>
              <a:spLocks/>
            </p:cNvSpPr>
            <p:nvPr/>
          </p:nvSpPr>
          <p:spPr bwMode="auto">
            <a:xfrm flipV="1">
              <a:off x="1106" y="2494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5" name="Freeform 82" descr="深色竖线"/>
            <p:cNvSpPr>
              <a:spLocks/>
            </p:cNvSpPr>
            <p:nvPr/>
          </p:nvSpPr>
          <p:spPr bwMode="auto">
            <a:xfrm>
              <a:off x="1143" y="2324"/>
              <a:ext cx="38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6" name="Freeform 83" descr="深色竖线"/>
            <p:cNvSpPr>
              <a:spLocks/>
            </p:cNvSpPr>
            <p:nvPr/>
          </p:nvSpPr>
          <p:spPr bwMode="auto">
            <a:xfrm>
              <a:off x="1218" y="2323"/>
              <a:ext cx="38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7" name="Freeform 84" descr="深色竖线"/>
            <p:cNvSpPr>
              <a:spLocks/>
            </p:cNvSpPr>
            <p:nvPr/>
          </p:nvSpPr>
          <p:spPr bwMode="auto">
            <a:xfrm flipV="1">
              <a:off x="1181" y="2494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8" name="Freeform 85" descr="深色竖线"/>
            <p:cNvSpPr>
              <a:spLocks/>
            </p:cNvSpPr>
            <p:nvPr/>
          </p:nvSpPr>
          <p:spPr bwMode="auto">
            <a:xfrm flipV="1">
              <a:off x="1256" y="2493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9" name="Freeform 86" descr="深色竖线"/>
            <p:cNvSpPr>
              <a:spLocks/>
            </p:cNvSpPr>
            <p:nvPr/>
          </p:nvSpPr>
          <p:spPr bwMode="auto">
            <a:xfrm flipV="1">
              <a:off x="879" y="2494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0" name="Freeform 87" descr="深色竖线"/>
            <p:cNvSpPr>
              <a:spLocks/>
            </p:cNvSpPr>
            <p:nvPr/>
          </p:nvSpPr>
          <p:spPr bwMode="auto">
            <a:xfrm>
              <a:off x="916" y="2323"/>
              <a:ext cx="38" cy="171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1" name="Freeform 88" descr="深色竖线"/>
            <p:cNvSpPr>
              <a:spLocks/>
            </p:cNvSpPr>
            <p:nvPr/>
          </p:nvSpPr>
          <p:spPr bwMode="auto">
            <a:xfrm>
              <a:off x="992" y="2322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2" name="Freeform 89" descr="深色竖线"/>
            <p:cNvSpPr>
              <a:spLocks/>
            </p:cNvSpPr>
            <p:nvPr/>
          </p:nvSpPr>
          <p:spPr bwMode="auto">
            <a:xfrm>
              <a:off x="1067" y="2323"/>
              <a:ext cx="38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3" name="Freeform 90" descr="深色竖线"/>
            <p:cNvSpPr>
              <a:spLocks/>
            </p:cNvSpPr>
            <p:nvPr/>
          </p:nvSpPr>
          <p:spPr bwMode="auto">
            <a:xfrm flipV="1">
              <a:off x="954" y="2493"/>
              <a:ext cx="38" cy="171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4" name="Freeform 91" descr="深色竖线"/>
            <p:cNvSpPr>
              <a:spLocks/>
            </p:cNvSpPr>
            <p:nvPr/>
          </p:nvSpPr>
          <p:spPr bwMode="auto">
            <a:xfrm flipV="1">
              <a:off x="1029" y="2493"/>
              <a:ext cx="38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5" name="Freeform 92" descr="深色竖线"/>
            <p:cNvSpPr>
              <a:spLocks/>
            </p:cNvSpPr>
            <p:nvPr/>
          </p:nvSpPr>
          <p:spPr bwMode="auto">
            <a:xfrm flipV="1">
              <a:off x="2012" y="2495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6" name="Freeform 93" descr="深色竖线"/>
            <p:cNvSpPr>
              <a:spLocks/>
            </p:cNvSpPr>
            <p:nvPr/>
          </p:nvSpPr>
          <p:spPr bwMode="auto">
            <a:xfrm>
              <a:off x="2049" y="2325"/>
              <a:ext cx="38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7" name="Freeform 94" descr="深色竖线"/>
            <p:cNvSpPr>
              <a:spLocks/>
            </p:cNvSpPr>
            <p:nvPr/>
          </p:nvSpPr>
          <p:spPr bwMode="auto">
            <a:xfrm>
              <a:off x="2124" y="2324"/>
              <a:ext cx="38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8" name="Freeform 95" descr="深色竖线"/>
            <p:cNvSpPr>
              <a:spLocks/>
            </p:cNvSpPr>
            <p:nvPr/>
          </p:nvSpPr>
          <p:spPr bwMode="auto">
            <a:xfrm flipV="1">
              <a:off x="2087" y="2495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9" name="Freeform 96" descr="深色竖线"/>
            <p:cNvSpPr>
              <a:spLocks/>
            </p:cNvSpPr>
            <p:nvPr/>
          </p:nvSpPr>
          <p:spPr bwMode="auto">
            <a:xfrm flipV="1">
              <a:off x="1786" y="2495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0" name="Freeform 97" descr="深色竖线"/>
            <p:cNvSpPr>
              <a:spLocks/>
            </p:cNvSpPr>
            <p:nvPr/>
          </p:nvSpPr>
          <p:spPr bwMode="auto">
            <a:xfrm>
              <a:off x="1823" y="2325"/>
              <a:ext cx="38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1" name="Freeform 98" descr="深色竖线"/>
            <p:cNvSpPr>
              <a:spLocks/>
            </p:cNvSpPr>
            <p:nvPr/>
          </p:nvSpPr>
          <p:spPr bwMode="auto">
            <a:xfrm>
              <a:off x="1898" y="2324"/>
              <a:ext cx="38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2" name="Freeform 99" descr="深色竖线"/>
            <p:cNvSpPr>
              <a:spLocks/>
            </p:cNvSpPr>
            <p:nvPr/>
          </p:nvSpPr>
          <p:spPr bwMode="auto">
            <a:xfrm>
              <a:off x="1973" y="2325"/>
              <a:ext cx="38" cy="169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3" name="Freeform 100" descr="深色竖线"/>
            <p:cNvSpPr>
              <a:spLocks/>
            </p:cNvSpPr>
            <p:nvPr/>
          </p:nvSpPr>
          <p:spPr bwMode="auto">
            <a:xfrm flipV="1">
              <a:off x="1861" y="2495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4" name="Freeform 101" descr="深色竖线"/>
            <p:cNvSpPr>
              <a:spLocks/>
            </p:cNvSpPr>
            <p:nvPr/>
          </p:nvSpPr>
          <p:spPr bwMode="auto">
            <a:xfrm flipV="1">
              <a:off x="1936" y="2494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5" name="Freeform 102" descr="深色竖线"/>
            <p:cNvSpPr>
              <a:spLocks/>
            </p:cNvSpPr>
            <p:nvPr/>
          </p:nvSpPr>
          <p:spPr bwMode="auto">
            <a:xfrm flipV="1">
              <a:off x="1558" y="2494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6" name="Freeform 103" descr="深色竖线"/>
            <p:cNvSpPr>
              <a:spLocks/>
            </p:cNvSpPr>
            <p:nvPr/>
          </p:nvSpPr>
          <p:spPr bwMode="auto">
            <a:xfrm>
              <a:off x="1595" y="2323"/>
              <a:ext cx="38" cy="171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7" name="Freeform 104" descr="深色竖线"/>
            <p:cNvSpPr>
              <a:spLocks/>
            </p:cNvSpPr>
            <p:nvPr/>
          </p:nvSpPr>
          <p:spPr bwMode="auto">
            <a:xfrm>
              <a:off x="1671" y="2322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8" name="Freeform 105" descr="深色竖线"/>
            <p:cNvSpPr>
              <a:spLocks/>
            </p:cNvSpPr>
            <p:nvPr/>
          </p:nvSpPr>
          <p:spPr bwMode="auto">
            <a:xfrm>
              <a:off x="1746" y="2323"/>
              <a:ext cx="38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9" name="Freeform 106" descr="深色竖线"/>
            <p:cNvSpPr>
              <a:spLocks/>
            </p:cNvSpPr>
            <p:nvPr/>
          </p:nvSpPr>
          <p:spPr bwMode="auto">
            <a:xfrm flipV="1">
              <a:off x="1633" y="2493"/>
              <a:ext cx="38" cy="171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0" name="Freeform 107" descr="深色竖线"/>
            <p:cNvSpPr>
              <a:spLocks/>
            </p:cNvSpPr>
            <p:nvPr/>
          </p:nvSpPr>
          <p:spPr bwMode="auto">
            <a:xfrm flipV="1">
              <a:off x="1708" y="2493"/>
              <a:ext cx="38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1" name="Freeform 108" descr="深色竖线"/>
            <p:cNvSpPr>
              <a:spLocks/>
            </p:cNvSpPr>
            <p:nvPr/>
          </p:nvSpPr>
          <p:spPr bwMode="auto">
            <a:xfrm flipV="1">
              <a:off x="1333" y="2493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2" name="Freeform 109" descr="深色竖线"/>
            <p:cNvSpPr>
              <a:spLocks/>
            </p:cNvSpPr>
            <p:nvPr/>
          </p:nvSpPr>
          <p:spPr bwMode="auto">
            <a:xfrm>
              <a:off x="1370" y="2323"/>
              <a:ext cx="38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3" name="Freeform 110" descr="深色竖线"/>
            <p:cNvSpPr>
              <a:spLocks/>
            </p:cNvSpPr>
            <p:nvPr/>
          </p:nvSpPr>
          <p:spPr bwMode="auto">
            <a:xfrm>
              <a:off x="1445" y="2322"/>
              <a:ext cx="38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4" name="Freeform 111" descr="深色竖线"/>
            <p:cNvSpPr>
              <a:spLocks/>
            </p:cNvSpPr>
            <p:nvPr/>
          </p:nvSpPr>
          <p:spPr bwMode="auto">
            <a:xfrm>
              <a:off x="1520" y="2323"/>
              <a:ext cx="38" cy="169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5" name="Freeform 112" descr="深色竖线"/>
            <p:cNvSpPr>
              <a:spLocks/>
            </p:cNvSpPr>
            <p:nvPr/>
          </p:nvSpPr>
          <p:spPr bwMode="auto">
            <a:xfrm flipV="1">
              <a:off x="1408" y="2493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6" name="Freeform 113" descr="深色竖线"/>
            <p:cNvSpPr>
              <a:spLocks/>
            </p:cNvSpPr>
            <p:nvPr/>
          </p:nvSpPr>
          <p:spPr bwMode="auto">
            <a:xfrm flipV="1">
              <a:off x="1483" y="2492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7" name="Freeform 114" descr="深色竖线"/>
            <p:cNvSpPr>
              <a:spLocks/>
            </p:cNvSpPr>
            <p:nvPr/>
          </p:nvSpPr>
          <p:spPr bwMode="auto">
            <a:xfrm>
              <a:off x="1293" y="2324"/>
              <a:ext cx="38" cy="169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8" name="Freeform 115" descr="深色竖线"/>
            <p:cNvSpPr>
              <a:spLocks/>
            </p:cNvSpPr>
            <p:nvPr/>
          </p:nvSpPr>
          <p:spPr bwMode="auto">
            <a:xfrm flipV="1">
              <a:off x="2464" y="2494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9" name="Freeform 116" descr="深色竖线"/>
            <p:cNvSpPr>
              <a:spLocks/>
            </p:cNvSpPr>
            <p:nvPr/>
          </p:nvSpPr>
          <p:spPr bwMode="auto">
            <a:xfrm>
              <a:off x="2501" y="2324"/>
              <a:ext cx="38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50" name="Freeform 117" descr="深色竖线"/>
            <p:cNvSpPr>
              <a:spLocks/>
            </p:cNvSpPr>
            <p:nvPr/>
          </p:nvSpPr>
          <p:spPr bwMode="auto">
            <a:xfrm>
              <a:off x="2576" y="2323"/>
              <a:ext cx="38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51" name="Freeform 118" descr="深色竖线"/>
            <p:cNvSpPr>
              <a:spLocks/>
            </p:cNvSpPr>
            <p:nvPr/>
          </p:nvSpPr>
          <p:spPr bwMode="auto">
            <a:xfrm>
              <a:off x="2651" y="2324"/>
              <a:ext cx="38" cy="169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52" name="Freeform 119" descr="深色竖线"/>
            <p:cNvSpPr>
              <a:spLocks/>
            </p:cNvSpPr>
            <p:nvPr/>
          </p:nvSpPr>
          <p:spPr bwMode="auto">
            <a:xfrm flipV="1">
              <a:off x="2539" y="2494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53" name="Freeform 120" descr="深色竖线"/>
            <p:cNvSpPr>
              <a:spLocks/>
            </p:cNvSpPr>
            <p:nvPr/>
          </p:nvSpPr>
          <p:spPr bwMode="auto">
            <a:xfrm flipV="1">
              <a:off x="2614" y="2493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54" name="Freeform 121" descr="深色竖线"/>
            <p:cNvSpPr>
              <a:spLocks/>
            </p:cNvSpPr>
            <p:nvPr/>
          </p:nvSpPr>
          <p:spPr bwMode="auto">
            <a:xfrm flipV="1">
              <a:off x="2238" y="2495"/>
              <a:ext cx="37" cy="169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55" name="Freeform 122" descr="深色竖线"/>
            <p:cNvSpPr>
              <a:spLocks/>
            </p:cNvSpPr>
            <p:nvPr/>
          </p:nvSpPr>
          <p:spPr bwMode="auto">
            <a:xfrm>
              <a:off x="2275" y="2326"/>
              <a:ext cx="38" cy="169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56" name="Freeform 123" descr="深色竖线"/>
            <p:cNvSpPr>
              <a:spLocks/>
            </p:cNvSpPr>
            <p:nvPr/>
          </p:nvSpPr>
          <p:spPr bwMode="auto">
            <a:xfrm>
              <a:off x="2350" y="2325"/>
              <a:ext cx="38" cy="169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57" name="Freeform 124" descr="深色竖线"/>
            <p:cNvSpPr>
              <a:spLocks/>
            </p:cNvSpPr>
            <p:nvPr/>
          </p:nvSpPr>
          <p:spPr bwMode="auto">
            <a:xfrm>
              <a:off x="2425" y="2326"/>
              <a:ext cx="38" cy="168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58" name="Freeform 125" descr="深色竖线"/>
            <p:cNvSpPr>
              <a:spLocks/>
            </p:cNvSpPr>
            <p:nvPr/>
          </p:nvSpPr>
          <p:spPr bwMode="auto">
            <a:xfrm flipV="1">
              <a:off x="2313" y="2495"/>
              <a:ext cx="37" cy="169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59" name="Freeform 126" descr="深色竖线"/>
            <p:cNvSpPr>
              <a:spLocks/>
            </p:cNvSpPr>
            <p:nvPr/>
          </p:nvSpPr>
          <p:spPr bwMode="auto">
            <a:xfrm flipV="1">
              <a:off x="2388" y="2494"/>
              <a:ext cx="37" cy="169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60" name="Freeform 127" descr="深色竖线"/>
            <p:cNvSpPr>
              <a:spLocks/>
            </p:cNvSpPr>
            <p:nvPr/>
          </p:nvSpPr>
          <p:spPr bwMode="auto">
            <a:xfrm>
              <a:off x="2199" y="2325"/>
              <a:ext cx="38" cy="169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61" name="Freeform 128" descr="深色竖线"/>
            <p:cNvSpPr>
              <a:spLocks/>
            </p:cNvSpPr>
            <p:nvPr/>
          </p:nvSpPr>
          <p:spPr bwMode="auto">
            <a:xfrm flipV="1">
              <a:off x="2162" y="2494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62" name="Freeform 129" descr="深色竖线"/>
            <p:cNvSpPr>
              <a:spLocks/>
            </p:cNvSpPr>
            <p:nvPr/>
          </p:nvSpPr>
          <p:spPr bwMode="auto">
            <a:xfrm flipV="1">
              <a:off x="2693" y="2495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63" name="Freeform 130" descr="深色竖线"/>
            <p:cNvSpPr>
              <a:spLocks/>
            </p:cNvSpPr>
            <p:nvPr/>
          </p:nvSpPr>
          <p:spPr bwMode="auto">
            <a:xfrm>
              <a:off x="2730" y="2325"/>
              <a:ext cx="38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64" name="Freeform 131" descr="深色竖线"/>
            <p:cNvSpPr>
              <a:spLocks/>
            </p:cNvSpPr>
            <p:nvPr/>
          </p:nvSpPr>
          <p:spPr bwMode="auto">
            <a:xfrm>
              <a:off x="2805" y="2324"/>
              <a:ext cx="38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65" name="Freeform 132" descr="深色竖线"/>
            <p:cNvSpPr>
              <a:spLocks/>
            </p:cNvSpPr>
            <p:nvPr/>
          </p:nvSpPr>
          <p:spPr bwMode="auto">
            <a:xfrm>
              <a:off x="2880" y="2325"/>
              <a:ext cx="38" cy="169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66" name="Freeform 133" descr="深色竖线"/>
            <p:cNvSpPr>
              <a:spLocks/>
            </p:cNvSpPr>
            <p:nvPr/>
          </p:nvSpPr>
          <p:spPr bwMode="auto">
            <a:xfrm flipV="1">
              <a:off x="2768" y="2495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67" name="Freeform 134" descr="深色竖线"/>
            <p:cNvSpPr>
              <a:spLocks/>
            </p:cNvSpPr>
            <p:nvPr/>
          </p:nvSpPr>
          <p:spPr bwMode="auto">
            <a:xfrm flipV="1">
              <a:off x="2843" y="2494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168" name="Group 135"/>
            <p:cNvGrpSpPr>
              <a:grpSpLocks/>
            </p:cNvGrpSpPr>
            <p:nvPr/>
          </p:nvGrpSpPr>
          <p:grpSpPr bwMode="auto">
            <a:xfrm>
              <a:off x="4051" y="2323"/>
              <a:ext cx="678" cy="342"/>
              <a:chOff x="4051" y="2323"/>
              <a:chExt cx="678" cy="342"/>
            </a:xfrm>
          </p:grpSpPr>
          <p:sp>
            <p:nvSpPr>
              <p:cNvPr id="8199" name="Freeform 136" descr="深色竖线"/>
              <p:cNvSpPr>
                <a:spLocks/>
              </p:cNvSpPr>
              <p:nvPr/>
            </p:nvSpPr>
            <p:spPr bwMode="auto">
              <a:xfrm flipV="1">
                <a:off x="4504" y="2494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00" name="Freeform 137" descr="深色竖线"/>
              <p:cNvSpPr>
                <a:spLocks/>
              </p:cNvSpPr>
              <p:nvPr/>
            </p:nvSpPr>
            <p:spPr bwMode="auto">
              <a:xfrm>
                <a:off x="4541" y="2324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01" name="Freeform 138" descr="深色竖线"/>
              <p:cNvSpPr>
                <a:spLocks/>
              </p:cNvSpPr>
              <p:nvPr/>
            </p:nvSpPr>
            <p:spPr bwMode="auto">
              <a:xfrm>
                <a:off x="4616" y="2323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02" name="Freeform 139" descr="深色竖线"/>
              <p:cNvSpPr>
                <a:spLocks/>
              </p:cNvSpPr>
              <p:nvPr/>
            </p:nvSpPr>
            <p:spPr bwMode="auto">
              <a:xfrm>
                <a:off x="4691" y="2324"/>
                <a:ext cx="38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03" name="Freeform 140" descr="深色竖线"/>
              <p:cNvSpPr>
                <a:spLocks/>
              </p:cNvSpPr>
              <p:nvPr/>
            </p:nvSpPr>
            <p:spPr bwMode="auto">
              <a:xfrm flipV="1">
                <a:off x="4579" y="2494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04" name="Freeform 141" descr="深色竖线"/>
              <p:cNvSpPr>
                <a:spLocks/>
              </p:cNvSpPr>
              <p:nvPr/>
            </p:nvSpPr>
            <p:spPr bwMode="auto">
              <a:xfrm flipV="1">
                <a:off x="4654" y="2493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05" name="Freeform 142" descr="深色竖线"/>
              <p:cNvSpPr>
                <a:spLocks/>
              </p:cNvSpPr>
              <p:nvPr/>
            </p:nvSpPr>
            <p:spPr bwMode="auto">
              <a:xfrm flipV="1">
                <a:off x="4277" y="2494"/>
                <a:ext cx="37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06" name="Freeform 143" descr="深色竖线"/>
              <p:cNvSpPr>
                <a:spLocks/>
              </p:cNvSpPr>
              <p:nvPr/>
            </p:nvSpPr>
            <p:spPr bwMode="auto">
              <a:xfrm>
                <a:off x="4314" y="2325"/>
                <a:ext cx="38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07" name="Freeform 144" descr="深色竖线"/>
              <p:cNvSpPr>
                <a:spLocks/>
              </p:cNvSpPr>
              <p:nvPr/>
            </p:nvSpPr>
            <p:spPr bwMode="auto">
              <a:xfrm>
                <a:off x="4389" y="2324"/>
                <a:ext cx="38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08" name="Freeform 145" descr="深色竖线"/>
              <p:cNvSpPr>
                <a:spLocks/>
              </p:cNvSpPr>
              <p:nvPr/>
            </p:nvSpPr>
            <p:spPr bwMode="auto">
              <a:xfrm>
                <a:off x="4464" y="2325"/>
                <a:ext cx="38" cy="168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09" name="Freeform 146" descr="深色竖线"/>
              <p:cNvSpPr>
                <a:spLocks/>
              </p:cNvSpPr>
              <p:nvPr/>
            </p:nvSpPr>
            <p:spPr bwMode="auto">
              <a:xfrm flipV="1">
                <a:off x="4352" y="2494"/>
                <a:ext cx="37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10" name="Freeform 147" descr="深色竖线"/>
              <p:cNvSpPr>
                <a:spLocks/>
              </p:cNvSpPr>
              <p:nvPr/>
            </p:nvSpPr>
            <p:spPr bwMode="auto">
              <a:xfrm flipV="1">
                <a:off x="4427" y="2493"/>
                <a:ext cx="37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11" name="Freeform 148" descr="深色竖线"/>
              <p:cNvSpPr>
                <a:spLocks/>
              </p:cNvSpPr>
              <p:nvPr/>
            </p:nvSpPr>
            <p:spPr bwMode="auto">
              <a:xfrm flipV="1">
                <a:off x="4051" y="2495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12" name="Freeform 149" descr="深色竖线"/>
              <p:cNvSpPr>
                <a:spLocks/>
              </p:cNvSpPr>
              <p:nvPr/>
            </p:nvSpPr>
            <p:spPr bwMode="auto">
              <a:xfrm>
                <a:off x="4088" y="2325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13" name="Freeform 150" descr="深色竖线"/>
              <p:cNvSpPr>
                <a:spLocks/>
              </p:cNvSpPr>
              <p:nvPr/>
            </p:nvSpPr>
            <p:spPr bwMode="auto">
              <a:xfrm>
                <a:off x="4163" y="2324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14" name="Freeform 151" descr="深色竖线"/>
              <p:cNvSpPr>
                <a:spLocks/>
              </p:cNvSpPr>
              <p:nvPr/>
            </p:nvSpPr>
            <p:spPr bwMode="auto">
              <a:xfrm>
                <a:off x="4238" y="2325"/>
                <a:ext cx="38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15" name="Freeform 152" descr="深色竖线"/>
              <p:cNvSpPr>
                <a:spLocks/>
              </p:cNvSpPr>
              <p:nvPr/>
            </p:nvSpPr>
            <p:spPr bwMode="auto">
              <a:xfrm flipV="1">
                <a:off x="4126" y="2495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16" name="Freeform 153" descr="深色竖线"/>
              <p:cNvSpPr>
                <a:spLocks/>
              </p:cNvSpPr>
              <p:nvPr/>
            </p:nvSpPr>
            <p:spPr bwMode="auto">
              <a:xfrm flipV="1">
                <a:off x="4201" y="2494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169" name="Freeform 154" descr="深色竖线"/>
            <p:cNvSpPr>
              <a:spLocks/>
            </p:cNvSpPr>
            <p:nvPr/>
          </p:nvSpPr>
          <p:spPr bwMode="auto">
            <a:xfrm flipV="1">
              <a:off x="3825" y="2495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70" name="Freeform 155" descr="深色竖线"/>
            <p:cNvSpPr>
              <a:spLocks/>
            </p:cNvSpPr>
            <p:nvPr/>
          </p:nvSpPr>
          <p:spPr bwMode="auto">
            <a:xfrm>
              <a:off x="3862" y="2325"/>
              <a:ext cx="38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71" name="Freeform 156" descr="深色竖线"/>
            <p:cNvSpPr>
              <a:spLocks/>
            </p:cNvSpPr>
            <p:nvPr/>
          </p:nvSpPr>
          <p:spPr bwMode="auto">
            <a:xfrm>
              <a:off x="3937" y="2324"/>
              <a:ext cx="38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72" name="Freeform 157" descr="深色竖线"/>
            <p:cNvSpPr>
              <a:spLocks/>
            </p:cNvSpPr>
            <p:nvPr/>
          </p:nvSpPr>
          <p:spPr bwMode="auto">
            <a:xfrm>
              <a:off x="4012" y="2325"/>
              <a:ext cx="38" cy="169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73" name="Freeform 158" descr="深色竖线"/>
            <p:cNvSpPr>
              <a:spLocks/>
            </p:cNvSpPr>
            <p:nvPr/>
          </p:nvSpPr>
          <p:spPr bwMode="auto">
            <a:xfrm flipV="1">
              <a:off x="3900" y="2495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74" name="Freeform 159" descr="深色竖线"/>
            <p:cNvSpPr>
              <a:spLocks/>
            </p:cNvSpPr>
            <p:nvPr/>
          </p:nvSpPr>
          <p:spPr bwMode="auto">
            <a:xfrm flipV="1">
              <a:off x="3975" y="2494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75" name="Freeform 160" descr="深色竖线"/>
            <p:cNvSpPr>
              <a:spLocks/>
            </p:cNvSpPr>
            <p:nvPr/>
          </p:nvSpPr>
          <p:spPr bwMode="auto">
            <a:xfrm flipV="1">
              <a:off x="3598" y="2495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76" name="Freeform 161" descr="深色竖线"/>
            <p:cNvSpPr>
              <a:spLocks/>
            </p:cNvSpPr>
            <p:nvPr/>
          </p:nvSpPr>
          <p:spPr bwMode="auto">
            <a:xfrm>
              <a:off x="3635" y="2324"/>
              <a:ext cx="38" cy="171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77" name="Freeform 162" descr="深色竖线"/>
            <p:cNvSpPr>
              <a:spLocks/>
            </p:cNvSpPr>
            <p:nvPr/>
          </p:nvSpPr>
          <p:spPr bwMode="auto">
            <a:xfrm>
              <a:off x="3711" y="2323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78" name="Freeform 163" descr="深色竖线"/>
            <p:cNvSpPr>
              <a:spLocks/>
            </p:cNvSpPr>
            <p:nvPr/>
          </p:nvSpPr>
          <p:spPr bwMode="auto">
            <a:xfrm>
              <a:off x="3786" y="2324"/>
              <a:ext cx="38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79" name="Freeform 164" descr="深色竖线"/>
            <p:cNvSpPr>
              <a:spLocks/>
            </p:cNvSpPr>
            <p:nvPr/>
          </p:nvSpPr>
          <p:spPr bwMode="auto">
            <a:xfrm flipV="1">
              <a:off x="3673" y="2494"/>
              <a:ext cx="38" cy="171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80" name="Freeform 165" descr="深色竖线"/>
            <p:cNvSpPr>
              <a:spLocks/>
            </p:cNvSpPr>
            <p:nvPr/>
          </p:nvSpPr>
          <p:spPr bwMode="auto">
            <a:xfrm flipV="1">
              <a:off x="3748" y="2494"/>
              <a:ext cx="38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81" name="Freeform 166" descr="深色竖线"/>
            <p:cNvSpPr>
              <a:spLocks/>
            </p:cNvSpPr>
            <p:nvPr/>
          </p:nvSpPr>
          <p:spPr bwMode="auto">
            <a:xfrm flipV="1">
              <a:off x="3372" y="2493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82" name="Freeform 167" descr="深色竖线"/>
            <p:cNvSpPr>
              <a:spLocks/>
            </p:cNvSpPr>
            <p:nvPr/>
          </p:nvSpPr>
          <p:spPr bwMode="auto">
            <a:xfrm>
              <a:off x="3409" y="2323"/>
              <a:ext cx="38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83" name="Freeform 168" descr="深色竖线"/>
            <p:cNvSpPr>
              <a:spLocks/>
            </p:cNvSpPr>
            <p:nvPr/>
          </p:nvSpPr>
          <p:spPr bwMode="auto">
            <a:xfrm>
              <a:off x="3484" y="2322"/>
              <a:ext cx="38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84" name="Freeform 169" descr="深色竖线"/>
            <p:cNvSpPr>
              <a:spLocks/>
            </p:cNvSpPr>
            <p:nvPr/>
          </p:nvSpPr>
          <p:spPr bwMode="auto">
            <a:xfrm>
              <a:off x="3559" y="2323"/>
              <a:ext cx="38" cy="169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85" name="Freeform 170" descr="深色竖线"/>
            <p:cNvSpPr>
              <a:spLocks/>
            </p:cNvSpPr>
            <p:nvPr/>
          </p:nvSpPr>
          <p:spPr bwMode="auto">
            <a:xfrm flipV="1">
              <a:off x="3447" y="2493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86" name="Freeform 171" descr="深色竖线"/>
            <p:cNvSpPr>
              <a:spLocks/>
            </p:cNvSpPr>
            <p:nvPr/>
          </p:nvSpPr>
          <p:spPr bwMode="auto">
            <a:xfrm flipV="1">
              <a:off x="3522" y="2492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87" name="Freeform 172" descr="深色竖线"/>
            <p:cNvSpPr>
              <a:spLocks/>
            </p:cNvSpPr>
            <p:nvPr/>
          </p:nvSpPr>
          <p:spPr bwMode="auto">
            <a:xfrm flipV="1">
              <a:off x="3147" y="2493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88" name="Freeform 173" descr="深色竖线"/>
            <p:cNvSpPr>
              <a:spLocks/>
            </p:cNvSpPr>
            <p:nvPr/>
          </p:nvSpPr>
          <p:spPr bwMode="auto">
            <a:xfrm>
              <a:off x="3184" y="2323"/>
              <a:ext cx="38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89" name="Freeform 174" descr="深色竖线"/>
            <p:cNvSpPr>
              <a:spLocks/>
            </p:cNvSpPr>
            <p:nvPr/>
          </p:nvSpPr>
          <p:spPr bwMode="auto">
            <a:xfrm>
              <a:off x="3259" y="2322"/>
              <a:ext cx="38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0" name="Freeform 175" descr="深色竖线"/>
            <p:cNvSpPr>
              <a:spLocks/>
            </p:cNvSpPr>
            <p:nvPr/>
          </p:nvSpPr>
          <p:spPr bwMode="auto">
            <a:xfrm>
              <a:off x="3334" y="2323"/>
              <a:ext cx="38" cy="169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1" name="Freeform 176" descr="深色竖线"/>
            <p:cNvSpPr>
              <a:spLocks/>
            </p:cNvSpPr>
            <p:nvPr/>
          </p:nvSpPr>
          <p:spPr bwMode="auto">
            <a:xfrm flipV="1">
              <a:off x="3222" y="2493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2" name="Freeform 177" descr="深色竖线"/>
            <p:cNvSpPr>
              <a:spLocks/>
            </p:cNvSpPr>
            <p:nvPr/>
          </p:nvSpPr>
          <p:spPr bwMode="auto">
            <a:xfrm flipV="1">
              <a:off x="3297" y="2492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3" name="Freeform 178" descr="深色竖线"/>
            <p:cNvSpPr>
              <a:spLocks/>
            </p:cNvSpPr>
            <p:nvPr/>
          </p:nvSpPr>
          <p:spPr bwMode="auto">
            <a:xfrm flipV="1">
              <a:off x="2920" y="2495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4" name="Freeform 179" descr="深色竖线"/>
            <p:cNvSpPr>
              <a:spLocks/>
            </p:cNvSpPr>
            <p:nvPr/>
          </p:nvSpPr>
          <p:spPr bwMode="auto">
            <a:xfrm>
              <a:off x="2957" y="2324"/>
              <a:ext cx="38" cy="171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5" name="Freeform 180" descr="深色竖线"/>
            <p:cNvSpPr>
              <a:spLocks/>
            </p:cNvSpPr>
            <p:nvPr/>
          </p:nvSpPr>
          <p:spPr bwMode="auto">
            <a:xfrm>
              <a:off x="3033" y="2323"/>
              <a:ext cx="37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6" name="Freeform 181" descr="深色竖线"/>
            <p:cNvSpPr>
              <a:spLocks/>
            </p:cNvSpPr>
            <p:nvPr/>
          </p:nvSpPr>
          <p:spPr bwMode="auto">
            <a:xfrm>
              <a:off x="3108" y="2324"/>
              <a:ext cx="38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7" name="Freeform 182" descr="深色竖线"/>
            <p:cNvSpPr>
              <a:spLocks/>
            </p:cNvSpPr>
            <p:nvPr/>
          </p:nvSpPr>
          <p:spPr bwMode="auto">
            <a:xfrm flipV="1">
              <a:off x="2995" y="2494"/>
              <a:ext cx="38" cy="171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8" name="Freeform 183" descr="深色竖线"/>
            <p:cNvSpPr>
              <a:spLocks/>
            </p:cNvSpPr>
            <p:nvPr/>
          </p:nvSpPr>
          <p:spPr bwMode="auto">
            <a:xfrm flipV="1">
              <a:off x="3070" y="2494"/>
              <a:ext cx="38" cy="170"/>
            </a:xfrm>
            <a:custGeom>
              <a:avLst/>
              <a:gdLst>
                <a:gd name="T0" fmla="*/ 0 w 587"/>
                <a:gd name="T1" fmla="*/ 0 h 1000"/>
                <a:gd name="T2" fmla="*/ 0 w 587"/>
                <a:gd name="T3" fmla="*/ 0 h 1000"/>
                <a:gd name="T4" fmla="*/ 0 w 587"/>
                <a:gd name="T5" fmla="*/ 0 h 1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1000">
                  <a:moveTo>
                    <a:pt x="0" y="1000"/>
                  </a:moveTo>
                  <a:cubicBezTo>
                    <a:pt x="98" y="500"/>
                    <a:pt x="196" y="0"/>
                    <a:pt x="294" y="0"/>
                  </a:cubicBezTo>
                  <a:cubicBezTo>
                    <a:pt x="392" y="0"/>
                    <a:pt x="489" y="500"/>
                    <a:pt x="587" y="1000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Vert">
                    <a:fgClr>
                      <a:srgbClr val="000000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5656" name="Group 184"/>
          <p:cNvGrpSpPr>
            <a:grpSpLocks/>
          </p:cNvGrpSpPr>
          <p:nvPr/>
        </p:nvGrpSpPr>
        <p:grpSpPr bwMode="auto">
          <a:xfrm>
            <a:off x="1900238" y="4459288"/>
            <a:ext cx="6513512" cy="576262"/>
            <a:chOff x="679" y="3377"/>
            <a:chExt cx="4103" cy="363"/>
          </a:xfrm>
        </p:grpSpPr>
        <p:sp>
          <p:nvSpPr>
            <p:cNvPr id="7987" name="Rectangle 185"/>
            <p:cNvSpPr>
              <a:spLocks noChangeArrowheads="1"/>
            </p:cNvSpPr>
            <p:nvPr/>
          </p:nvSpPr>
          <p:spPr bwMode="auto">
            <a:xfrm>
              <a:off x="679" y="3377"/>
              <a:ext cx="4103" cy="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7988" name="Group 186"/>
            <p:cNvGrpSpPr>
              <a:grpSpLocks/>
            </p:cNvGrpSpPr>
            <p:nvPr/>
          </p:nvGrpSpPr>
          <p:grpSpPr bwMode="auto">
            <a:xfrm>
              <a:off x="695" y="3383"/>
              <a:ext cx="4073" cy="348"/>
              <a:chOff x="656" y="2792"/>
              <a:chExt cx="4073" cy="348"/>
            </a:xfrm>
          </p:grpSpPr>
          <p:sp>
            <p:nvSpPr>
              <p:cNvPr id="7989" name="Freeform 187" descr="深色竖线"/>
              <p:cNvSpPr>
                <a:spLocks/>
              </p:cNvSpPr>
              <p:nvPr/>
            </p:nvSpPr>
            <p:spPr bwMode="auto">
              <a:xfrm flipV="1">
                <a:off x="2577" y="2969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90" name="Freeform 188" descr="深色竖线"/>
              <p:cNvSpPr>
                <a:spLocks/>
              </p:cNvSpPr>
              <p:nvPr/>
            </p:nvSpPr>
            <p:spPr bwMode="auto">
              <a:xfrm>
                <a:off x="2614" y="2799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91" name="Freeform 189" descr="深色竖线"/>
              <p:cNvSpPr>
                <a:spLocks/>
              </p:cNvSpPr>
              <p:nvPr/>
            </p:nvSpPr>
            <p:spPr bwMode="auto">
              <a:xfrm>
                <a:off x="2689" y="2798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92" name="Freeform 190" descr="深色竖线"/>
              <p:cNvSpPr>
                <a:spLocks/>
              </p:cNvSpPr>
              <p:nvPr/>
            </p:nvSpPr>
            <p:spPr bwMode="auto">
              <a:xfrm>
                <a:off x="2764" y="2799"/>
                <a:ext cx="38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93" name="Freeform 191" descr="深色竖线"/>
              <p:cNvSpPr>
                <a:spLocks/>
              </p:cNvSpPr>
              <p:nvPr/>
            </p:nvSpPr>
            <p:spPr bwMode="auto">
              <a:xfrm flipV="1">
                <a:off x="2652" y="2969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94" name="Freeform 192" descr="深色竖线"/>
              <p:cNvSpPr>
                <a:spLocks/>
              </p:cNvSpPr>
              <p:nvPr/>
            </p:nvSpPr>
            <p:spPr bwMode="auto">
              <a:xfrm flipV="1">
                <a:off x="2727" y="2968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95" name="Freeform 193" descr="深色竖线"/>
              <p:cNvSpPr>
                <a:spLocks/>
              </p:cNvSpPr>
              <p:nvPr/>
            </p:nvSpPr>
            <p:spPr bwMode="auto">
              <a:xfrm flipV="1">
                <a:off x="2351" y="2970"/>
                <a:ext cx="37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96" name="Freeform 194" descr="深色竖线"/>
              <p:cNvSpPr>
                <a:spLocks/>
              </p:cNvSpPr>
              <p:nvPr/>
            </p:nvSpPr>
            <p:spPr bwMode="auto">
              <a:xfrm>
                <a:off x="2388" y="2801"/>
                <a:ext cx="38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97" name="Freeform 195" descr="深色竖线"/>
              <p:cNvSpPr>
                <a:spLocks/>
              </p:cNvSpPr>
              <p:nvPr/>
            </p:nvSpPr>
            <p:spPr bwMode="auto">
              <a:xfrm>
                <a:off x="2463" y="2800"/>
                <a:ext cx="38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98" name="Freeform 196" descr="深色竖线"/>
              <p:cNvSpPr>
                <a:spLocks/>
              </p:cNvSpPr>
              <p:nvPr/>
            </p:nvSpPr>
            <p:spPr bwMode="auto">
              <a:xfrm>
                <a:off x="2538" y="2801"/>
                <a:ext cx="38" cy="168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99" name="Freeform 197" descr="深色竖线"/>
              <p:cNvSpPr>
                <a:spLocks/>
              </p:cNvSpPr>
              <p:nvPr/>
            </p:nvSpPr>
            <p:spPr bwMode="auto">
              <a:xfrm flipV="1">
                <a:off x="2426" y="2970"/>
                <a:ext cx="37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00" name="Freeform 198" descr="深色竖线"/>
              <p:cNvSpPr>
                <a:spLocks/>
              </p:cNvSpPr>
              <p:nvPr/>
            </p:nvSpPr>
            <p:spPr bwMode="auto">
              <a:xfrm flipV="1">
                <a:off x="2501" y="2969"/>
                <a:ext cx="37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01" name="Freeform 199" descr="深色竖线"/>
              <p:cNvSpPr>
                <a:spLocks/>
              </p:cNvSpPr>
              <p:nvPr/>
            </p:nvSpPr>
            <p:spPr bwMode="auto">
              <a:xfrm flipV="1">
                <a:off x="2125" y="2970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02" name="Freeform 200" descr="深色竖线"/>
              <p:cNvSpPr>
                <a:spLocks/>
              </p:cNvSpPr>
              <p:nvPr/>
            </p:nvSpPr>
            <p:spPr bwMode="auto">
              <a:xfrm>
                <a:off x="2162" y="2800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03" name="Freeform 201" descr="深色竖线"/>
              <p:cNvSpPr>
                <a:spLocks/>
              </p:cNvSpPr>
              <p:nvPr/>
            </p:nvSpPr>
            <p:spPr bwMode="auto">
              <a:xfrm>
                <a:off x="2237" y="2799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04" name="Freeform 202" descr="深色竖线"/>
              <p:cNvSpPr>
                <a:spLocks/>
              </p:cNvSpPr>
              <p:nvPr/>
            </p:nvSpPr>
            <p:spPr bwMode="auto">
              <a:xfrm>
                <a:off x="2312" y="2800"/>
                <a:ext cx="38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05" name="Freeform 203" descr="深色竖线"/>
              <p:cNvSpPr>
                <a:spLocks/>
              </p:cNvSpPr>
              <p:nvPr/>
            </p:nvSpPr>
            <p:spPr bwMode="auto">
              <a:xfrm flipV="1">
                <a:off x="2200" y="2970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06" name="Freeform 204" descr="深色竖线"/>
              <p:cNvSpPr>
                <a:spLocks/>
              </p:cNvSpPr>
              <p:nvPr/>
            </p:nvSpPr>
            <p:spPr bwMode="auto">
              <a:xfrm flipV="1">
                <a:off x="2275" y="2969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07" name="Freeform 205" descr="深色竖线"/>
              <p:cNvSpPr>
                <a:spLocks/>
              </p:cNvSpPr>
              <p:nvPr/>
            </p:nvSpPr>
            <p:spPr bwMode="auto">
              <a:xfrm flipV="1">
                <a:off x="1899" y="2970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08" name="Freeform 206" descr="深色竖线"/>
              <p:cNvSpPr>
                <a:spLocks/>
              </p:cNvSpPr>
              <p:nvPr/>
            </p:nvSpPr>
            <p:spPr bwMode="auto">
              <a:xfrm>
                <a:off x="1936" y="2800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09" name="Freeform 207" descr="深色竖线"/>
              <p:cNvSpPr>
                <a:spLocks/>
              </p:cNvSpPr>
              <p:nvPr/>
            </p:nvSpPr>
            <p:spPr bwMode="auto">
              <a:xfrm>
                <a:off x="2011" y="2799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10" name="Freeform 208" descr="深色竖线"/>
              <p:cNvSpPr>
                <a:spLocks/>
              </p:cNvSpPr>
              <p:nvPr/>
            </p:nvSpPr>
            <p:spPr bwMode="auto">
              <a:xfrm>
                <a:off x="2086" y="2800"/>
                <a:ext cx="38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11" name="Freeform 209" descr="深色竖线"/>
              <p:cNvSpPr>
                <a:spLocks/>
              </p:cNvSpPr>
              <p:nvPr/>
            </p:nvSpPr>
            <p:spPr bwMode="auto">
              <a:xfrm flipV="1">
                <a:off x="1974" y="2970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12" name="Freeform 210" descr="深色竖线"/>
              <p:cNvSpPr>
                <a:spLocks/>
              </p:cNvSpPr>
              <p:nvPr/>
            </p:nvSpPr>
            <p:spPr bwMode="auto">
              <a:xfrm flipV="1">
                <a:off x="2049" y="2969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13" name="Freeform 211" descr="深色竖线"/>
              <p:cNvSpPr>
                <a:spLocks/>
              </p:cNvSpPr>
              <p:nvPr/>
            </p:nvSpPr>
            <p:spPr bwMode="auto">
              <a:xfrm flipV="1">
                <a:off x="1671" y="2969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14" name="Freeform 212" descr="深色竖线"/>
              <p:cNvSpPr>
                <a:spLocks/>
              </p:cNvSpPr>
              <p:nvPr/>
            </p:nvSpPr>
            <p:spPr bwMode="auto">
              <a:xfrm>
                <a:off x="1708" y="2798"/>
                <a:ext cx="38" cy="171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15" name="Freeform 213" descr="深色竖线"/>
              <p:cNvSpPr>
                <a:spLocks/>
              </p:cNvSpPr>
              <p:nvPr/>
            </p:nvSpPr>
            <p:spPr bwMode="auto">
              <a:xfrm>
                <a:off x="1784" y="2797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16" name="Freeform 214" descr="深色竖线"/>
              <p:cNvSpPr>
                <a:spLocks/>
              </p:cNvSpPr>
              <p:nvPr/>
            </p:nvSpPr>
            <p:spPr bwMode="auto">
              <a:xfrm>
                <a:off x="1859" y="2798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17" name="Freeform 215" descr="深色竖线"/>
              <p:cNvSpPr>
                <a:spLocks/>
              </p:cNvSpPr>
              <p:nvPr/>
            </p:nvSpPr>
            <p:spPr bwMode="auto">
              <a:xfrm flipV="1">
                <a:off x="1746" y="2968"/>
                <a:ext cx="38" cy="171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18" name="Freeform 216" descr="深色竖线"/>
              <p:cNvSpPr>
                <a:spLocks/>
              </p:cNvSpPr>
              <p:nvPr/>
            </p:nvSpPr>
            <p:spPr bwMode="auto">
              <a:xfrm flipV="1">
                <a:off x="1821" y="2968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19" name="Freeform 217" descr="深色竖线"/>
              <p:cNvSpPr>
                <a:spLocks/>
              </p:cNvSpPr>
              <p:nvPr/>
            </p:nvSpPr>
            <p:spPr bwMode="auto">
              <a:xfrm flipV="1">
                <a:off x="1446" y="2968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0" name="Freeform 218" descr="深色竖线"/>
              <p:cNvSpPr>
                <a:spLocks/>
              </p:cNvSpPr>
              <p:nvPr/>
            </p:nvSpPr>
            <p:spPr bwMode="auto">
              <a:xfrm>
                <a:off x="1483" y="2798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1" name="Freeform 219" descr="深色竖线"/>
              <p:cNvSpPr>
                <a:spLocks/>
              </p:cNvSpPr>
              <p:nvPr/>
            </p:nvSpPr>
            <p:spPr bwMode="auto">
              <a:xfrm>
                <a:off x="1558" y="2797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2" name="Freeform 220" descr="深色竖线"/>
              <p:cNvSpPr>
                <a:spLocks/>
              </p:cNvSpPr>
              <p:nvPr/>
            </p:nvSpPr>
            <p:spPr bwMode="auto">
              <a:xfrm>
                <a:off x="1633" y="2798"/>
                <a:ext cx="38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3" name="Freeform 221" descr="深色竖线"/>
              <p:cNvSpPr>
                <a:spLocks/>
              </p:cNvSpPr>
              <p:nvPr/>
            </p:nvSpPr>
            <p:spPr bwMode="auto">
              <a:xfrm flipV="1">
                <a:off x="1521" y="2968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4" name="Freeform 222" descr="深色竖线"/>
              <p:cNvSpPr>
                <a:spLocks/>
              </p:cNvSpPr>
              <p:nvPr/>
            </p:nvSpPr>
            <p:spPr bwMode="auto">
              <a:xfrm flipV="1">
                <a:off x="1596" y="2967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5" name="Freeform 223" descr="深色竖线"/>
              <p:cNvSpPr>
                <a:spLocks/>
              </p:cNvSpPr>
              <p:nvPr/>
            </p:nvSpPr>
            <p:spPr bwMode="auto">
              <a:xfrm>
                <a:off x="1406" y="2799"/>
                <a:ext cx="38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6" name="Freeform 224" descr="深色竖线"/>
              <p:cNvSpPr>
                <a:spLocks/>
              </p:cNvSpPr>
              <p:nvPr/>
            </p:nvSpPr>
            <p:spPr bwMode="auto">
              <a:xfrm flipV="1">
                <a:off x="2806" y="2970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7" name="Freeform 225" descr="深色竖线"/>
              <p:cNvSpPr>
                <a:spLocks/>
              </p:cNvSpPr>
              <p:nvPr/>
            </p:nvSpPr>
            <p:spPr bwMode="auto">
              <a:xfrm>
                <a:off x="2843" y="2800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8" name="Freeform 226" descr="深色竖线"/>
              <p:cNvSpPr>
                <a:spLocks/>
              </p:cNvSpPr>
              <p:nvPr/>
            </p:nvSpPr>
            <p:spPr bwMode="auto">
              <a:xfrm>
                <a:off x="2918" y="2799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9" name="Freeform 227" descr="深色竖线"/>
              <p:cNvSpPr>
                <a:spLocks/>
              </p:cNvSpPr>
              <p:nvPr/>
            </p:nvSpPr>
            <p:spPr bwMode="auto">
              <a:xfrm>
                <a:off x="2993" y="2800"/>
                <a:ext cx="38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0" name="Freeform 228" descr="深色竖线"/>
              <p:cNvSpPr>
                <a:spLocks/>
              </p:cNvSpPr>
              <p:nvPr/>
            </p:nvSpPr>
            <p:spPr bwMode="auto">
              <a:xfrm flipV="1">
                <a:off x="2881" y="2970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1" name="Freeform 229" descr="深色竖线"/>
              <p:cNvSpPr>
                <a:spLocks/>
              </p:cNvSpPr>
              <p:nvPr/>
            </p:nvSpPr>
            <p:spPr bwMode="auto">
              <a:xfrm flipV="1">
                <a:off x="2956" y="2969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2" name="Freeform 230" descr="深色竖线"/>
              <p:cNvSpPr>
                <a:spLocks/>
              </p:cNvSpPr>
              <p:nvPr/>
            </p:nvSpPr>
            <p:spPr bwMode="auto">
              <a:xfrm flipV="1">
                <a:off x="4617" y="2969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3" name="Freeform 231" descr="深色竖线"/>
              <p:cNvSpPr>
                <a:spLocks/>
              </p:cNvSpPr>
              <p:nvPr/>
            </p:nvSpPr>
            <p:spPr bwMode="auto">
              <a:xfrm>
                <a:off x="4654" y="2799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4" name="Freeform 232" descr="深色竖线"/>
              <p:cNvSpPr>
                <a:spLocks/>
              </p:cNvSpPr>
              <p:nvPr/>
            </p:nvSpPr>
            <p:spPr bwMode="auto">
              <a:xfrm flipV="1">
                <a:off x="4692" y="2969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5" name="Freeform 233" descr="深色竖线"/>
              <p:cNvSpPr>
                <a:spLocks/>
              </p:cNvSpPr>
              <p:nvPr/>
            </p:nvSpPr>
            <p:spPr bwMode="auto">
              <a:xfrm flipV="1">
                <a:off x="4390" y="2969"/>
                <a:ext cx="37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6" name="Freeform 234" descr="深色竖线"/>
              <p:cNvSpPr>
                <a:spLocks/>
              </p:cNvSpPr>
              <p:nvPr/>
            </p:nvSpPr>
            <p:spPr bwMode="auto">
              <a:xfrm>
                <a:off x="4427" y="2800"/>
                <a:ext cx="38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7" name="Freeform 235" descr="深色竖线"/>
              <p:cNvSpPr>
                <a:spLocks/>
              </p:cNvSpPr>
              <p:nvPr/>
            </p:nvSpPr>
            <p:spPr bwMode="auto">
              <a:xfrm>
                <a:off x="4502" y="2799"/>
                <a:ext cx="38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8" name="Freeform 236" descr="深色竖线"/>
              <p:cNvSpPr>
                <a:spLocks/>
              </p:cNvSpPr>
              <p:nvPr/>
            </p:nvSpPr>
            <p:spPr bwMode="auto">
              <a:xfrm>
                <a:off x="4577" y="2800"/>
                <a:ext cx="38" cy="168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9" name="Freeform 237" descr="深色竖线"/>
              <p:cNvSpPr>
                <a:spLocks/>
              </p:cNvSpPr>
              <p:nvPr/>
            </p:nvSpPr>
            <p:spPr bwMode="auto">
              <a:xfrm flipV="1">
                <a:off x="4465" y="2969"/>
                <a:ext cx="37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0" name="Freeform 238" descr="深色竖线"/>
              <p:cNvSpPr>
                <a:spLocks/>
              </p:cNvSpPr>
              <p:nvPr/>
            </p:nvSpPr>
            <p:spPr bwMode="auto">
              <a:xfrm flipV="1">
                <a:off x="4540" y="2968"/>
                <a:ext cx="37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1" name="Freeform 239" descr="深色竖线"/>
              <p:cNvSpPr>
                <a:spLocks/>
              </p:cNvSpPr>
              <p:nvPr/>
            </p:nvSpPr>
            <p:spPr bwMode="auto">
              <a:xfrm flipV="1">
                <a:off x="4164" y="2970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2" name="Freeform 240" descr="深色竖线"/>
              <p:cNvSpPr>
                <a:spLocks/>
              </p:cNvSpPr>
              <p:nvPr/>
            </p:nvSpPr>
            <p:spPr bwMode="auto">
              <a:xfrm>
                <a:off x="4201" y="2800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3" name="Freeform 241" descr="深色竖线"/>
              <p:cNvSpPr>
                <a:spLocks/>
              </p:cNvSpPr>
              <p:nvPr/>
            </p:nvSpPr>
            <p:spPr bwMode="auto">
              <a:xfrm>
                <a:off x="4276" y="2799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4" name="Freeform 242" descr="深色竖线"/>
              <p:cNvSpPr>
                <a:spLocks/>
              </p:cNvSpPr>
              <p:nvPr/>
            </p:nvSpPr>
            <p:spPr bwMode="auto">
              <a:xfrm>
                <a:off x="4351" y="2800"/>
                <a:ext cx="38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5" name="Freeform 243" descr="深色竖线"/>
              <p:cNvSpPr>
                <a:spLocks/>
              </p:cNvSpPr>
              <p:nvPr/>
            </p:nvSpPr>
            <p:spPr bwMode="auto">
              <a:xfrm flipV="1">
                <a:off x="4239" y="2970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6" name="Freeform 244" descr="深色竖线"/>
              <p:cNvSpPr>
                <a:spLocks/>
              </p:cNvSpPr>
              <p:nvPr/>
            </p:nvSpPr>
            <p:spPr bwMode="auto">
              <a:xfrm flipV="1">
                <a:off x="4314" y="2969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7" name="Freeform 245" descr="深色竖线"/>
              <p:cNvSpPr>
                <a:spLocks/>
              </p:cNvSpPr>
              <p:nvPr/>
            </p:nvSpPr>
            <p:spPr bwMode="auto">
              <a:xfrm flipV="1">
                <a:off x="3938" y="2970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8" name="Freeform 246" descr="深色竖线"/>
              <p:cNvSpPr>
                <a:spLocks/>
              </p:cNvSpPr>
              <p:nvPr/>
            </p:nvSpPr>
            <p:spPr bwMode="auto">
              <a:xfrm>
                <a:off x="3975" y="2800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9" name="Freeform 247" descr="深色竖线"/>
              <p:cNvSpPr>
                <a:spLocks/>
              </p:cNvSpPr>
              <p:nvPr/>
            </p:nvSpPr>
            <p:spPr bwMode="auto">
              <a:xfrm>
                <a:off x="4050" y="2799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0" name="Freeform 248" descr="深色竖线"/>
              <p:cNvSpPr>
                <a:spLocks/>
              </p:cNvSpPr>
              <p:nvPr/>
            </p:nvSpPr>
            <p:spPr bwMode="auto">
              <a:xfrm>
                <a:off x="4125" y="2800"/>
                <a:ext cx="38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1" name="Freeform 249" descr="深色竖线"/>
              <p:cNvSpPr>
                <a:spLocks/>
              </p:cNvSpPr>
              <p:nvPr/>
            </p:nvSpPr>
            <p:spPr bwMode="auto">
              <a:xfrm flipV="1">
                <a:off x="4013" y="2970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2" name="Freeform 250" descr="深色竖线"/>
              <p:cNvSpPr>
                <a:spLocks/>
              </p:cNvSpPr>
              <p:nvPr/>
            </p:nvSpPr>
            <p:spPr bwMode="auto">
              <a:xfrm flipV="1">
                <a:off x="4088" y="2969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3" name="Freeform 251" descr="深色竖线"/>
              <p:cNvSpPr>
                <a:spLocks/>
              </p:cNvSpPr>
              <p:nvPr/>
            </p:nvSpPr>
            <p:spPr bwMode="auto">
              <a:xfrm flipV="1">
                <a:off x="3711" y="2970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4" name="Freeform 252" descr="深色竖线"/>
              <p:cNvSpPr>
                <a:spLocks/>
              </p:cNvSpPr>
              <p:nvPr/>
            </p:nvSpPr>
            <p:spPr bwMode="auto">
              <a:xfrm>
                <a:off x="3748" y="2799"/>
                <a:ext cx="38" cy="171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5" name="Freeform 253" descr="深色竖线"/>
              <p:cNvSpPr>
                <a:spLocks/>
              </p:cNvSpPr>
              <p:nvPr/>
            </p:nvSpPr>
            <p:spPr bwMode="auto">
              <a:xfrm>
                <a:off x="3824" y="2798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6" name="Freeform 254" descr="深色竖线"/>
              <p:cNvSpPr>
                <a:spLocks/>
              </p:cNvSpPr>
              <p:nvPr/>
            </p:nvSpPr>
            <p:spPr bwMode="auto">
              <a:xfrm>
                <a:off x="3899" y="2799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7" name="Freeform 255" descr="深色竖线"/>
              <p:cNvSpPr>
                <a:spLocks/>
              </p:cNvSpPr>
              <p:nvPr/>
            </p:nvSpPr>
            <p:spPr bwMode="auto">
              <a:xfrm flipV="1">
                <a:off x="3786" y="2969"/>
                <a:ext cx="38" cy="171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8" name="Freeform 256" descr="深色竖线"/>
              <p:cNvSpPr>
                <a:spLocks/>
              </p:cNvSpPr>
              <p:nvPr/>
            </p:nvSpPr>
            <p:spPr bwMode="auto">
              <a:xfrm flipV="1">
                <a:off x="3861" y="2969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9" name="Freeform 257" descr="深色竖线"/>
              <p:cNvSpPr>
                <a:spLocks/>
              </p:cNvSpPr>
              <p:nvPr/>
            </p:nvSpPr>
            <p:spPr bwMode="auto">
              <a:xfrm flipV="1">
                <a:off x="3485" y="2968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0" name="Freeform 258" descr="深色竖线"/>
              <p:cNvSpPr>
                <a:spLocks/>
              </p:cNvSpPr>
              <p:nvPr/>
            </p:nvSpPr>
            <p:spPr bwMode="auto">
              <a:xfrm>
                <a:off x="3522" y="2798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1" name="Freeform 259" descr="深色竖线"/>
              <p:cNvSpPr>
                <a:spLocks/>
              </p:cNvSpPr>
              <p:nvPr/>
            </p:nvSpPr>
            <p:spPr bwMode="auto">
              <a:xfrm>
                <a:off x="3597" y="2797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2" name="Freeform 260" descr="深色竖线"/>
              <p:cNvSpPr>
                <a:spLocks/>
              </p:cNvSpPr>
              <p:nvPr/>
            </p:nvSpPr>
            <p:spPr bwMode="auto">
              <a:xfrm>
                <a:off x="3672" y="2798"/>
                <a:ext cx="38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3" name="Freeform 261" descr="深色竖线"/>
              <p:cNvSpPr>
                <a:spLocks/>
              </p:cNvSpPr>
              <p:nvPr/>
            </p:nvSpPr>
            <p:spPr bwMode="auto">
              <a:xfrm flipV="1">
                <a:off x="3560" y="2968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4" name="Freeform 262" descr="深色竖线"/>
              <p:cNvSpPr>
                <a:spLocks/>
              </p:cNvSpPr>
              <p:nvPr/>
            </p:nvSpPr>
            <p:spPr bwMode="auto">
              <a:xfrm flipV="1">
                <a:off x="3635" y="2967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5" name="Freeform 263" descr="深色竖线"/>
              <p:cNvSpPr>
                <a:spLocks/>
              </p:cNvSpPr>
              <p:nvPr/>
            </p:nvSpPr>
            <p:spPr bwMode="auto">
              <a:xfrm flipV="1">
                <a:off x="3260" y="2968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6" name="Freeform 264" descr="深色竖线"/>
              <p:cNvSpPr>
                <a:spLocks/>
              </p:cNvSpPr>
              <p:nvPr/>
            </p:nvSpPr>
            <p:spPr bwMode="auto">
              <a:xfrm>
                <a:off x="3297" y="2798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7" name="Freeform 265" descr="深色竖线"/>
              <p:cNvSpPr>
                <a:spLocks/>
              </p:cNvSpPr>
              <p:nvPr/>
            </p:nvSpPr>
            <p:spPr bwMode="auto">
              <a:xfrm>
                <a:off x="3372" y="2797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8" name="Freeform 266" descr="深色竖线"/>
              <p:cNvSpPr>
                <a:spLocks/>
              </p:cNvSpPr>
              <p:nvPr/>
            </p:nvSpPr>
            <p:spPr bwMode="auto">
              <a:xfrm>
                <a:off x="3447" y="2798"/>
                <a:ext cx="38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9" name="Freeform 267" descr="深色竖线"/>
              <p:cNvSpPr>
                <a:spLocks/>
              </p:cNvSpPr>
              <p:nvPr/>
            </p:nvSpPr>
            <p:spPr bwMode="auto">
              <a:xfrm flipV="1">
                <a:off x="3335" y="2968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0" name="Freeform 268" descr="深色竖线"/>
              <p:cNvSpPr>
                <a:spLocks/>
              </p:cNvSpPr>
              <p:nvPr/>
            </p:nvSpPr>
            <p:spPr bwMode="auto">
              <a:xfrm flipV="1">
                <a:off x="3410" y="2967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1" name="Freeform 269" descr="深色竖线"/>
              <p:cNvSpPr>
                <a:spLocks/>
              </p:cNvSpPr>
              <p:nvPr/>
            </p:nvSpPr>
            <p:spPr bwMode="auto">
              <a:xfrm flipV="1">
                <a:off x="3033" y="2970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2" name="Freeform 270" descr="深色竖线"/>
              <p:cNvSpPr>
                <a:spLocks/>
              </p:cNvSpPr>
              <p:nvPr/>
            </p:nvSpPr>
            <p:spPr bwMode="auto">
              <a:xfrm>
                <a:off x="3070" y="2799"/>
                <a:ext cx="38" cy="171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3" name="Freeform 271" descr="深色竖线"/>
              <p:cNvSpPr>
                <a:spLocks/>
              </p:cNvSpPr>
              <p:nvPr/>
            </p:nvSpPr>
            <p:spPr bwMode="auto">
              <a:xfrm>
                <a:off x="3146" y="2798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4" name="Freeform 272" descr="深色竖线"/>
              <p:cNvSpPr>
                <a:spLocks/>
              </p:cNvSpPr>
              <p:nvPr/>
            </p:nvSpPr>
            <p:spPr bwMode="auto">
              <a:xfrm>
                <a:off x="3221" y="2799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5" name="Freeform 273" descr="深色竖线"/>
              <p:cNvSpPr>
                <a:spLocks/>
              </p:cNvSpPr>
              <p:nvPr/>
            </p:nvSpPr>
            <p:spPr bwMode="auto">
              <a:xfrm flipV="1">
                <a:off x="3108" y="2969"/>
                <a:ext cx="38" cy="171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6" name="Freeform 274" descr="深色竖线"/>
              <p:cNvSpPr>
                <a:spLocks/>
              </p:cNvSpPr>
              <p:nvPr/>
            </p:nvSpPr>
            <p:spPr bwMode="auto">
              <a:xfrm flipV="1">
                <a:off x="3183" y="2969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8077" name="Group 275"/>
              <p:cNvGrpSpPr>
                <a:grpSpLocks/>
              </p:cNvGrpSpPr>
              <p:nvPr/>
            </p:nvGrpSpPr>
            <p:grpSpPr bwMode="auto">
              <a:xfrm>
                <a:off x="656" y="2792"/>
                <a:ext cx="750" cy="346"/>
                <a:chOff x="656" y="2792"/>
                <a:chExt cx="750" cy="346"/>
              </a:xfrm>
            </p:grpSpPr>
            <p:sp>
              <p:nvSpPr>
                <p:cNvPr id="8078" name="Freeform 276" descr="深色竖线"/>
                <p:cNvSpPr>
                  <a:spLocks/>
                </p:cNvSpPr>
                <p:nvPr/>
              </p:nvSpPr>
              <p:spPr bwMode="auto">
                <a:xfrm flipH="1">
                  <a:off x="759" y="2793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79" name="Freeform 277" descr="深色竖线"/>
                <p:cNvSpPr>
                  <a:spLocks/>
                </p:cNvSpPr>
                <p:nvPr/>
              </p:nvSpPr>
              <p:spPr bwMode="auto">
                <a:xfrm flipH="1" flipV="1">
                  <a:off x="743" y="2963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80" name="Freeform 278" descr="深色竖线"/>
                <p:cNvSpPr>
                  <a:spLocks/>
                </p:cNvSpPr>
                <p:nvPr/>
              </p:nvSpPr>
              <p:spPr bwMode="auto">
                <a:xfrm flipH="1" flipV="1">
                  <a:off x="711" y="2964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81" name="Freeform 279" descr="深色竖线"/>
                <p:cNvSpPr>
                  <a:spLocks/>
                </p:cNvSpPr>
                <p:nvPr/>
              </p:nvSpPr>
              <p:spPr bwMode="auto">
                <a:xfrm flipH="1" flipV="1">
                  <a:off x="679" y="2964"/>
                  <a:ext cx="16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82" name="Freeform 280" descr="深色竖线"/>
                <p:cNvSpPr>
                  <a:spLocks/>
                </p:cNvSpPr>
                <p:nvPr/>
              </p:nvSpPr>
              <p:spPr bwMode="auto">
                <a:xfrm flipH="1">
                  <a:off x="727" y="2793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83" name="Freeform 281" descr="深色竖线"/>
                <p:cNvSpPr>
                  <a:spLocks/>
                </p:cNvSpPr>
                <p:nvPr/>
              </p:nvSpPr>
              <p:spPr bwMode="auto">
                <a:xfrm flipH="1">
                  <a:off x="695" y="2794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84" name="Freeform 282" descr="深色竖线"/>
                <p:cNvSpPr>
                  <a:spLocks/>
                </p:cNvSpPr>
                <p:nvPr/>
              </p:nvSpPr>
              <p:spPr bwMode="auto">
                <a:xfrm flipH="1">
                  <a:off x="656" y="2792"/>
                  <a:ext cx="22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85" name="Freeform 283" descr="深色竖线"/>
                <p:cNvSpPr>
                  <a:spLocks/>
                </p:cNvSpPr>
                <p:nvPr/>
              </p:nvSpPr>
              <p:spPr bwMode="auto">
                <a:xfrm flipV="1">
                  <a:off x="775" y="2965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86" name="Freeform 284" descr="深色竖线"/>
                <p:cNvSpPr>
                  <a:spLocks/>
                </p:cNvSpPr>
                <p:nvPr/>
              </p:nvSpPr>
              <p:spPr bwMode="auto">
                <a:xfrm>
                  <a:off x="791" y="2795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87" name="Freeform 285" descr="深色竖线"/>
                <p:cNvSpPr>
                  <a:spLocks/>
                </p:cNvSpPr>
                <p:nvPr/>
              </p:nvSpPr>
              <p:spPr bwMode="auto">
                <a:xfrm>
                  <a:off x="823" y="2794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88" name="Freeform 286" descr="深色竖线"/>
                <p:cNvSpPr>
                  <a:spLocks/>
                </p:cNvSpPr>
                <p:nvPr/>
              </p:nvSpPr>
              <p:spPr bwMode="auto">
                <a:xfrm>
                  <a:off x="855" y="2795"/>
                  <a:ext cx="16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89" name="Freeform 287" descr="深色竖线"/>
                <p:cNvSpPr>
                  <a:spLocks/>
                </p:cNvSpPr>
                <p:nvPr/>
              </p:nvSpPr>
              <p:spPr bwMode="auto">
                <a:xfrm flipV="1">
                  <a:off x="807" y="2965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90" name="Freeform 288" descr="深色竖线"/>
                <p:cNvSpPr>
                  <a:spLocks/>
                </p:cNvSpPr>
                <p:nvPr/>
              </p:nvSpPr>
              <p:spPr bwMode="auto">
                <a:xfrm flipV="1">
                  <a:off x="839" y="2964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91" name="Freeform 289" descr="深色竖线"/>
                <p:cNvSpPr>
                  <a:spLocks/>
                </p:cNvSpPr>
                <p:nvPr/>
              </p:nvSpPr>
              <p:spPr bwMode="auto">
                <a:xfrm flipV="1">
                  <a:off x="1182" y="2968"/>
                  <a:ext cx="44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92" name="Freeform 290" descr="深色竖线"/>
                <p:cNvSpPr>
                  <a:spLocks/>
                </p:cNvSpPr>
                <p:nvPr/>
              </p:nvSpPr>
              <p:spPr bwMode="auto">
                <a:xfrm>
                  <a:off x="1226" y="2798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93" name="Freeform 291" descr="深色竖线"/>
                <p:cNvSpPr>
                  <a:spLocks/>
                </p:cNvSpPr>
                <p:nvPr/>
              </p:nvSpPr>
              <p:spPr bwMode="auto">
                <a:xfrm>
                  <a:off x="1316" y="2797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94" name="Freeform 292" descr="深色竖线"/>
                <p:cNvSpPr>
                  <a:spLocks/>
                </p:cNvSpPr>
                <p:nvPr/>
              </p:nvSpPr>
              <p:spPr bwMode="auto">
                <a:xfrm flipV="1">
                  <a:off x="1271" y="2968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95" name="Freeform 293" descr="深色竖线"/>
                <p:cNvSpPr>
                  <a:spLocks/>
                </p:cNvSpPr>
                <p:nvPr/>
              </p:nvSpPr>
              <p:spPr bwMode="auto">
                <a:xfrm flipV="1">
                  <a:off x="1361" y="2967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96" name="Freeform 294" descr="深色竖线"/>
                <p:cNvSpPr>
                  <a:spLocks/>
                </p:cNvSpPr>
                <p:nvPr/>
              </p:nvSpPr>
              <p:spPr bwMode="auto">
                <a:xfrm flipV="1">
                  <a:off x="999" y="2965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97" name="Freeform 295" descr="深色竖线"/>
                <p:cNvSpPr>
                  <a:spLocks/>
                </p:cNvSpPr>
                <p:nvPr/>
              </p:nvSpPr>
              <p:spPr bwMode="auto">
                <a:xfrm>
                  <a:off x="1030" y="2795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98" name="Freeform 296" descr="深色竖线"/>
                <p:cNvSpPr>
                  <a:spLocks/>
                </p:cNvSpPr>
                <p:nvPr/>
              </p:nvSpPr>
              <p:spPr bwMode="auto">
                <a:xfrm>
                  <a:off x="1092" y="2794"/>
                  <a:ext cx="30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99" name="Freeform 297" descr="深色竖线"/>
                <p:cNvSpPr>
                  <a:spLocks/>
                </p:cNvSpPr>
                <p:nvPr/>
              </p:nvSpPr>
              <p:spPr bwMode="auto">
                <a:xfrm>
                  <a:off x="1153" y="2795"/>
                  <a:ext cx="31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00" name="Freeform 298" descr="深色竖线"/>
                <p:cNvSpPr>
                  <a:spLocks/>
                </p:cNvSpPr>
                <p:nvPr/>
              </p:nvSpPr>
              <p:spPr bwMode="auto">
                <a:xfrm flipV="1">
                  <a:off x="1061" y="2965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01" name="Freeform 299" descr="深色竖线"/>
                <p:cNvSpPr>
                  <a:spLocks/>
                </p:cNvSpPr>
                <p:nvPr/>
              </p:nvSpPr>
              <p:spPr bwMode="auto">
                <a:xfrm flipV="1">
                  <a:off x="1122" y="2964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02" name="Freeform 300" descr="深色竖线"/>
                <p:cNvSpPr>
                  <a:spLocks/>
                </p:cNvSpPr>
                <p:nvPr/>
              </p:nvSpPr>
              <p:spPr bwMode="auto">
                <a:xfrm flipV="1">
                  <a:off x="872" y="2966"/>
                  <a:ext cx="22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03" name="Freeform 301" descr="深色竖线"/>
                <p:cNvSpPr>
                  <a:spLocks/>
                </p:cNvSpPr>
                <p:nvPr/>
              </p:nvSpPr>
              <p:spPr bwMode="auto">
                <a:xfrm>
                  <a:off x="894" y="2795"/>
                  <a:ext cx="21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04" name="Freeform 302" descr="深色竖线"/>
                <p:cNvSpPr>
                  <a:spLocks/>
                </p:cNvSpPr>
                <p:nvPr/>
              </p:nvSpPr>
              <p:spPr bwMode="auto">
                <a:xfrm>
                  <a:off x="936" y="2794"/>
                  <a:ext cx="2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05" name="Freeform 303" descr="深色竖线"/>
                <p:cNvSpPr>
                  <a:spLocks/>
                </p:cNvSpPr>
                <p:nvPr/>
              </p:nvSpPr>
              <p:spPr bwMode="auto">
                <a:xfrm>
                  <a:off x="979" y="2795"/>
                  <a:ext cx="2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06" name="Freeform 304" descr="深色竖线"/>
                <p:cNvSpPr>
                  <a:spLocks/>
                </p:cNvSpPr>
                <p:nvPr/>
              </p:nvSpPr>
              <p:spPr bwMode="auto">
                <a:xfrm flipV="1">
                  <a:off x="915" y="2965"/>
                  <a:ext cx="21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07" name="Freeform 305" descr="深色竖线"/>
                <p:cNvSpPr>
                  <a:spLocks/>
                </p:cNvSpPr>
                <p:nvPr/>
              </p:nvSpPr>
              <p:spPr bwMode="auto">
                <a:xfrm flipV="1">
                  <a:off x="957" y="2965"/>
                  <a:ext cx="22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05778" name="Group 306"/>
          <p:cNvGrpSpPr>
            <a:grpSpLocks/>
          </p:cNvGrpSpPr>
          <p:nvPr/>
        </p:nvGrpSpPr>
        <p:grpSpPr bwMode="auto">
          <a:xfrm>
            <a:off x="1939925" y="4479925"/>
            <a:ext cx="6480175" cy="563563"/>
            <a:chOff x="671" y="2785"/>
            <a:chExt cx="4082" cy="355"/>
          </a:xfrm>
        </p:grpSpPr>
        <p:sp>
          <p:nvSpPr>
            <p:cNvPr id="7865" name="Rectangle 307"/>
            <p:cNvSpPr>
              <a:spLocks noChangeArrowheads="1"/>
            </p:cNvSpPr>
            <p:nvPr/>
          </p:nvSpPr>
          <p:spPr bwMode="auto">
            <a:xfrm>
              <a:off x="671" y="2785"/>
              <a:ext cx="4071" cy="3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7866" name="Group 308"/>
            <p:cNvGrpSpPr>
              <a:grpSpLocks/>
            </p:cNvGrpSpPr>
            <p:nvPr/>
          </p:nvGrpSpPr>
          <p:grpSpPr bwMode="auto">
            <a:xfrm>
              <a:off x="672" y="2790"/>
              <a:ext cx="4081" cy="348"/>
              <a:chOff x="672" y="2790"/>
              <a:chExt cx="4081" cy="348"/>
            </a:xfrm>
          </p:grpSpPr>
          <p:grpSp>
            <p:nvGrpSpPr>
              <p:cNvPr id="7867" name="Group 309"/>
              <p:cNvGrpSpPr>
                <a:grpSpLocks/>
              </p:cNvGrpSpPr>
              <p:nvPr/>
            </p:nvGrpSpPr>
            <p:grpSpPr bwMode="auto">
              <a:xfrm>
                <a:off x="672" y="2790"/>
                <a:ext cx="1515" cy="348"/>
                <a:chOff x="1680" y="1835"/>
                <a:chExt cx="1515" cy="348"/>
              </a:xfrm>
            </p:grpSpPr>
            <p:sp>
              <p:nvSpPr>
                <p:cNvPr id="7937" name="Freeform 310" descr="深色竖线"/>
                <p:cNvSpPr>
                  <a:spLocks/>
                </p:cNvSpPr>
                <p:nvPr/>
              </p:nvSpPr>
              <p:spPr bwMode="auto">
                <a:xfrm flipH="1">
                  <a:off x="1964" y="1836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38" name="Freeform 311" descr="深色竖线"/>
                <p:cNvSpPr>
                  <a:spLocks/>
                </p:cNvSpPr>
                <p:nvPr/>
              </p:nvSpPr>
              <p:spPr bwMode="auto">
                <a:xfrm flipH="1" flipV="1">
                  <a:off x="1908" y="2006"/>
                  <a:ext cx="56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39" name="Freeform 312" descr="深色竖线"/>
                <p:cNvSpPr>
                  <a:spLocks/>
                </p:cNvSpPr>
                <p:nvPr/>
              </p:nvSpPr>
              <p:spPr bwMode="auto">
                <a:xfrm flipH="1" flipV="1">
                  <a:off x="1794" y="2008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40" name="Freeform 313" descr="深色竖线"/>
                <p:cNvSpPr>
                  <a:spLocks/>
                </p:cNvSpPr>
                <p:nvPr/>
              </p:nvSpPr>
              <p:spPr bwMode="auto">
                <a:xfrm flipH="1" flipV="1">
                  <a:off x="1680" y="2007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41" name="Freeform 314" descr="深色竖线"/>
                <p:cNvSpPr>
                  <a:spLocks/>
                </p:cNvSpPr>
                <p:nvPr/>
              </p:nvSpPr>
              <p:spPr bwMode="auto">
                <a:xfrm flipH="1">
                  <a:off x="1851" y="1836"/>
                  <a:ext cx="57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42" name="Freeform 315" descr="深色竖线"/>
                <p:cNvSpPr>
                  <a:spLocks/>
                </p:cNvSpPr>
                <p:nvPr/>
              </p:nvSpPr>
              <p:spPr bwMode="auto">
                <a:xfrm flipH="1">
                  <a:off x="1737" y="1837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43" name="Freeform 316" descr="深色竖线"/>
                <p:cNvSpPr>
                  <a:spLocks/>
                </p:cNvSpPr>
                <p:nvPr/>
              </p:nvSpPr>
              <p:spPr bwMode="auto">
                <a:xfrm flipH="1">
                  <a:off x="2248" y="1835"/>
                  <a:ext cx="44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44" name="Freeform 317" descr="深色竖线"/>
                <p:cNvSpPr>
                  <a:spLocks/>
                </p:cNvSpPr>
                <p:nvPr/>
              </p:nvSpPr>
              <p:spPr bwMode="auto">
                <a:xfrm flipH="1" flipV="1">
                  <a:off x="2203" y="2005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45" name="Freeform 318" descr="深色竖线"/>
                <p:cNvSpPr>
                  <a:spLocks/>
                </p:cNvSpPr>
                <p:nvPr/>
              </p:nvSpPr>
              <p:spPr bwMode="auto">
                <a:xfrm flipH="1" flipV="1">
                  <a:off x="2113" y="2006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46" name="Freeform 319" descr="深色竖线"/>
                <p:cNvSpPr>
                  <a:spLocks/>
                </p:cNvSpPr>
                <p:nvPr/>
              </p:nvSpPr>
              <p:spPr bwMode="auto">
                <a:xfrm flipH="1" flipV="1">
                  <a:off x="2023" y="2006"/>
                  <a:ext cx="45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47" name="Freeform 320" descr="深色竖线"/>
                <p:cNvSpPr>
                  <a:spLocks/>
                </p:cNvSpPr>
                <p:nvPr/>
              </p:nvSpPr>
              <p:spPr bwMode="auto">
                <a:xfrm flipH="1">
                  <a:off x="2158" y="1835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48" name="Freeform 321" descr="深色竖线"/>
                <p:cNvSpPr>
                  <a:spLocks/>
                </p:cNvSpPr>
                <p:nvPr/>
              </p:nvSpPr>
              <p:spPr bwMode="auto">
                <a:xfrm flipH="1">
                  <a:off x="2068" y="1836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49" name="Freeform 322" descr="深色竖线"/>
                <p:cNvSpPr>
                  <a:spLocks/>
                </p:cNvSpPr>
                <p:nvPr/>
              </p:nvSpPr>
              <p:spPr bwMode="auto">
                <a:xfrm flipH="1">
                  <a:off x="2444" y="1838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50" name="Freeform 323" descr="深色竖线"/>
                <p:cNvSpPr>
                  <a:spLocks/>
                </p:cNvSpPr>
                <p:nvPr/>
              </p:nvSpPr>
              <p:spPr bwMode="auto">
                <a:xfrm flipH="1" flipV="1">
                  <a:off x="2413" y="2008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51" name="Freeform 324" descr="深色竖线"/>
                <p:cNvSpPr>
                  <a:spLocks/>
                </p:cNvSpPr>
                <p:nvPr/>
              </p:nvSpPr>
              <p:spPr bwMode="auto">
                <a:xfrm flipH="1" flipV="1">
                  <a:off x="2352" y="2009"/>
                  <a:ext cx="30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52" name="Freeform 325" descr="深色竖线"/>
                <p:cNvSpPr>
                  <a:spLocks/>
                </p:cNvSpPr>
                <p:nvPr/>
              </p:nvSpPr>
              <p:spPr bwMode="auto">
                <a:xfrm flipH="1" flipV="1">
                  <a:off x="2290" y="2009"/>
                  <a:ext cx="31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53" name="Freeform 326" descr="深色竖线"/>
                <p:cNvSpPr>
                  <a:spLocks/>
                </p:cNvSpPr>
                <p:nvPr/>
              </p:nvSpPr>
              <p:spPr bwMode="auto">
                <a:xfrm flipH="1">
                  <a:off x="2382" y="1838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54" name="Freeform 327" descr="深色竖线"/>
                <p:cNvSpPr>
                  <a:spLocks/>
                </p:cNvSpPr>
                <p:nvPr/>
              </p:nvSpPr>
              <p:spPr bwMode="auto">
                <a:xfrm flipH="1">
                  <a:off x="2321" y="1839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55" name="Freeform 328" descr="深色竖线"/>
                <p:cNvSpPr>
                  <a:spLocks/>
                </p:cNvSpPr>
                <p:nvPr/>
              </p:nvSpPr>
              <p:spPr bwMode="auto">
                <a:xfrm flipH="1" flipV="1">
                  <a:off x="2559" y="2007"/>
                  <a:ext cx="21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56" name="Freeform 329" descr="深色竖线"/>
                <p:cNvSpPr>
                  <a:spLocks/>
                </p:cNvSpPr>
                <p:nvPr/>
              </p:nvSpPr>
              <p:spPr bwMode="auto">
                <a:xfrm flipH="1" flipV="1">
                  <a:off x="2517" y="2009"/>
                  <a:ext cx="2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57" name="Freeform 330" descr="深色竖线"/>
                <p:cNvSpPr>
                  <a:spLocks/>
                </p:cNvSpPr>
                <p:nvPr/>
              </p:nvSpPr>
              <p:spPr bwMode="auto">
                <a:xfrm flipH="1" flipV="1">
                  <a:off x="2474" y="2008"/>
                  <a:ext cx="2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58" name="Freeform 331" descr="深色竖线"/>
                <p:cNvSpPr>
                  <a:spLocks/>
                </p:cNvSpPr>
                <p:nvPr/>
              </p:nvSpPr>
              <p:spPr bwMode="auto">
                <a:xfrm flipH="1">
                  <a:off x="2538" y="1837"/>
                  <a:ext cx="21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59" name="Freeform 332" descr="深色竖线"/>
                <p:cNvSpPr>
                  <a:spLocks/>
                </p:cNvSpPr>
                <p:nvPr/>
              </p:nvSpPr>
              <p:spPr bwMode="auto">
                <a:xfrm flipH="1">
                  <a:off x="2495" y="1838"/>
                  <a:ext cx="22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60" name="Freeform 333" descr="深色竖线"/>
                <p:cNvSpPr>
                  <a:spLocks/>
                </p:cNvSpPr>
                <p:nvPr/>
              </p:nvSpPr>
              <p:spPr bwMode="auto">
                <a:xfrm flipH="1">
                  <a:off x="2683" y="1838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61" name="Freeform 334" descr="深色竖线"/>
                <p:cNvSpPr>
                  <a:spLocks/>
                </p:cNvSpPr>
                <p:nvPr/>
              </p:nvSpPr>
              <p:spPr bwMode="auto">
                <a:xfrm flipH="1" flipV="1">
                  <a:off x="2667" y="2008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62" name="Freeform 335" descr="深色竖线"/>
                <p:cNvSpPr>
                  <a:spLocks/>
                </p:cNvSpPr>
                <p:nvPr/>
              </p:nvSpPr>
              <p:spPr bwMode="auto">
                <a:xfrm flipH="1" flipV="1">
                  <a:off x="2635" y="2009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63" name="Freeform 336" descr="深色竖线"/>
                <p:cNvSpPr>
                  <a:spLocks/>
                </p:cNvSpPr>
                <p:nvPr/>
              </p:nvSpPr>
              <p:spPr bwMode="auto">
                <a:xfrm flipH="1" flipV="1">
                  <a:off x="2603" y="2009"/>
                  <a:ext cx="16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64" name="Freeform 337" descr="深色竖线"/>
                <p:cNvSpPr>
                  <a:spLocks/>
                </p:cNvSpPr>
                <p:nvPr/>
              </p:nvSpPr>
              <p:spPr bwMode="auto">
                <a:xfrm flipH="1">
                  <a:off x="2651" y="1838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65" name="Freeform 338" descr="深色竖线"/>
                <p:cNvSpPr>
                  <a:spLocks/>
                </p:cNvSpPr>
                <p:nvPr/>
              </p:nvSpPr>
              <p:spPr bwMode="auto">
                <a:xfrm flipH="1">
                  <a:off x="2619" y="1839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66" name="Freeform 339" descr="深色竖线"/>
                <p:cNvSpPr>
                  <a:spLocks/>
                </p:cNvSpPr>
                <p:nvPr/>
              </p:nvSpPr>
              <p:spPr bwMode="auto">
                <a:xfrm flipH="1">
                  <a:off x="2580" y="1837"/>
                  <a:ext cx="22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67" name="Freeform 340" descr="深色竖线"/>
                <p:cNvSpPr>
                  <a:spLocks/>
                </p:cNvSpPr>
                <p:nvPr/>
              </p:nvSpPr>
              <p:spPr bwMode="auto">
                <a:xfrm flipV="1">
                  <a:off x="2699" y="2010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68" name="Freeform 341" descr="深色竖线"/>
                <p:cNvSpPr>
                  <a:spLocks/>
                </p:cNvSpPr>
                <p:nvPr/>
              </p:nvSpPr>
              <p:spPr bwMode="auto">
                <a:xfrm>
                  <a:off x="2715" y="1840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69" name="Freeform 342" descr="深色竖线"/>
                <p:cNvSpPr>
                  <a:spLocks/>
                </p:cNvSpPr>
                <p:nvPr/>
              </p:nvSpPr>
              <p:spPr bwMode="auto">
                <a:xfrm>
                  <a:off x="2747" y="1839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70" name="Freeform 343" descr="深色竖线"/>
                <p:cNvSpPr>
                  <a:spLocks/>
                </p:cNvSpPr>
                <p:nvPr/>
              </p:nvSpPr>
              <p:spPr bwMode="auto">
                <a:xfrm>
                  <a:off x="2779" y="1840"/>
                  <a:ext cx="16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71" name="Freeform 344" descr="深色竖线"/>
                <p:cNvSpPr>
                  <a:spLocks/>
                </p:cNvSpPr>
                <p:nvPr/>
              </p:nvSpPr>
              <p:spPr bwMode="auto">
                <a:xfrm flipV="1">
                  <a:off x="2731" y="2010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72" name="Freeform 345" descr="深色竖线"/>
                <p:cNvSpPr>
                  <a:spLocks/>
                </p:cNvSpPr>
                <p:nvPr/>
              </p:nvSpPr>
              <p:spPr bwMode="auto">
                <a:xfrm flipV="1">
                  <a:off x="2763" y="2009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73" name="Freeform 346" descr="深色竖线"/>
                <p:cNvSpPr>
                  <a:spLocks/>
                </p:cNvSpPr>
                <p:nvPr/>
              </p:nvSpPr>
              <p:spPr bwMode="auto">
                <a:xfrm flipV="1">
                  <a:off x="3106" y="2013"/>
                  <a:ext cx="44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74" name="Freeform 347" descr="深色竖线"/>
                <p:cNvSpPr>
                  <a:spLocks/>
                </p:cNvSpPr>
                <p:nvPr/>
              </p:nvSpPr>
              <p:spPr bwMode="auto">
                <a:xfrm>
                  <a:off x="3150" y="1843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75" name="Freeform 348" descr="深色竖线"/>
                <p:cNvSpPr>
                  <a:spLocks/>
                </p:cNvSpPr>
                <p:nvPr/>
              </p:nvSpPr>
              <p:spPr bwMode="auto">
                <a:xfrm flipV="1">
                  <a:off x="2923" y="2010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76" name="Freeform 349" descr="深色竖线"/>
                <p:cNvSpPr>
                  <a:spLocks/>
                </p:cNvSpPr>
                <p:nvPr/>
              </p:nvSpPr>
              <p:spPr bwMode="auto">
                <a:xfrm>
                  <a:off x="2954" y="1840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77" name="Freeform 350" descr="深色竖线"/>
                <p:cNvSpPr>
                  <a:spLocks/>
                </p:cNvSpPr>
                <p:nvPr/>
              </p:nvSpPr>
              <p:spPr bwMode="auto">
                <a:xfrm>
                  <a:off x="3016" y="1839"/>
                  <a:ext cx="30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78" name="Freeform 351" descr="深色竖线"/>
                <p:cNvSpPr>
                  <a:spLocks/>
                </p:cNvSpPr>
                <p:nvPr/>
              </p:nvSpPr>
              <p:spPr bwMode="auto">
                <a:xfrm>
                  <a:off x="3077" y="1840"/>
                  <a:ext cx="31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79" name="Freeform 352" descr="深色竖线"/>
                <p:cNvSpPr>
                  <a:spLocks/>
                </p:cNvSpPr>
                <p:nvPr/>
              </p:nvSpPr>
              <p:spPr bwMode="auto">
                <a:xfrm flipV="1">
                  <a:off x="2985" y="2010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80" name="Freeform 353" descr="深色竖线"/>
                <p:cNvSpPr>
                  <a:spLocks/>
                </p:cNvSpPr>
                <p:nvPr/>
              </p:nvSpPr>
              <p:spPr bwMode="auto">
                <a:xfrm flipV="1">
                  <a:off x="3046" y="2009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81" name="Freeform 354" descr="深色竖线"/>
                <p:cNvSpPr>
                  <a:spLocks/>
                </p:cNvSpPr>
                <p:nvPr/>
              </p:nvSpPr>
              <p:spPr bwMode="auto">
                <a:xfrm flipV="1">
                  <a:off x="2796" y="2011"/>
                  <a:ext cx="22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82" name="Freeform 355" descr="深色竖线"/>
                <p:cNvSpPr>
                  <a:spLocks/>
                </p:cNvSpPr>
                <p:nvPr/>
              </p:nvSpPr>
              <p:spPr bwMode="auto">
                <a:xfrm>
                  <a:off x="2818" y="1840"/>
                  <a:ext cx="21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83" name="Freeform 356" descr="深色竖线"/>
                <p:cNvSpPr>
                  <a:spLocks/>
                </p:cNvSpPr>
                <p:nvPr/>
              </p:nvSpPr>
              <p:spPr bwMode="auto">
                <a:xfrm>
                  <a:off x="2860" y="1839"/>
                  <a:ext cx="2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84" name="Freeform 357" descr="深色竖线"/>
                <p:cNvSpPr>
                  <a:spLocks/>
                </p:cNvSpPr>
                <p:nvPr/>
              </p:nvSpPr>
              <p:spPr bwMode="auto">
                <a:xfrm>
                  <a:off x="2903" y="1840"/>
                  <a:ext cx="2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85" name="Freeform 358" descr="深色竖线"/>
                <p:cNvSpPr>
                  <a:spLocks/>
                </p:cNvSpPr>
                <p:nvPr/>
              </p:nvSpPr>
              <p:spPr bwMode="auto">
                <a:xfrm flipV="1">
                  <a:off x="2839" y="2010"/>
                  <a:ext cx="21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86" name="Freeform 359" descr="深色竖线"/>
                <p:cNvSpPr>
                  <a:spLocks/>
                </p:cNvSpPr>
                <p:nvPr/>
              </p:nvSpPr>
              <p:spPr bwMode="auto">
                <a:xfrm flipV="1">
                  <a:off x="2881" y="2010"/>
                  <a:ext cx="22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868" name="Group 360"/>
              <p:cNvGrpSpPr>
                <a:grpSpLocks/>
              </p:cNvGrpSpPr>
              <p:nvPr/>
            </p:nvGrpSpPr>
            <p:grpSpPr bwMode="auto">
              <a:xfrm>
                <a:off x="2186" y="2795"/>
                <a:ext cx="2567" cy="343"/>
                <a:chOff x="2162" y="2322"/>
                <a:chExt cx="2567" cy="343"/>
              </a:xfrm>
            </p:grpSpPr>
            <p:sp>
              <p:nvSpPr>
                <p:cNvPr id="7869" name="Freeform 361" descr="深色竖线"/>
                <p:cNvSpPr>
                  <a:spLocks/>
                </p:cNvSpPr>
                <p:nvPr/>
              </p:nvSpPr>
              <p:spPr bwMode="auto">
                <a:xfrm flipV="1">
                  <a:off x="2464" y="2494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70" name="Freeform 362" descr="深色竖线"/>
                <p:cNvSpPr>
                  <a:spLocks/>
                </p:cNvSpPr>
                <p:nvPr/>
              </p:nvSpPr>
              <p:spPr bwMode="auto">
                <a:xfrm>
                  <a:off x="2501" y="2324"/>
                  <a:ext cx="38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71" name="Freeform 363" descr="深色竖线"/>
                <p:cNvSpPr>
                  <a:spLocks/>
                </p:cNvSpPr>
                <p:nvPr/>
              </p:nvSpPr>
              <p:spPr bwMode="auto">
                <a:xfrm>
                  <a:off x="2576" y="2323"/>
                  <a:ext cx="38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72" name="Freeform 364" descr="深色竖线"/>
                <p:cNvSpPr>
                  <a:spLocks/>
                </p:cNvSpPr>
                <p:nvPr/>
              </p:nvSpPr>
              <p:spPr bwMode="auto">
                <a:xfrm>
                  <a:off x="2651" y="2324"/>
                  <a:ext cx="38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73" name="Freeform 365" descr="深色竖线"/>
                <p:cNvSpPr>
                  <a:spLocks/>
                </p:cNvSpPr>
                <p:nvPr/>
              </p:nvSpPr>
              <p:spPr bwMode="auto">
                <a:xfrm flipV="1">
                  <a:off x="2539" y="2494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74" name="Freeform 366" descr="深色竖线"/>
                <p:cNvSpPr>
                  <a:spLocks/>
                </p:cNvSpPr>
                <p:nvPr/>
              </p:nvSpPr>
              <p:spPr bwMode="auto">
                <a:xfrm flipV="1">
                  <a:off x="2614" y="2493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75" name="Freeform 367" descr="深色竖线"/>
                <p:cNvSpPr>
                  <a:spLocks/>
                </p:cNvSpPr>
                <p:nvPr/>
              </p:nvSpPr>
              <p:spPr bwMode="auto">
                <a:xfrm flipV="1">
                  <a:off x="2238" y="2495"/>
                  <a:ext cx="37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76" name="Freeform 368" descr="深色竖线"/>
                <p:cNvSpPr>
                  <a:spLocks/>
                </p:cNvSpPr>
                <p:nvPr/>
              </p:nvSpPr>
              <p:spPr bwMode="auto">
                <a:xfrm>
                  <a:off x="2275" y="2326"/>
                  <a:ext cx="38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77" name="Freeform 369" descr="深色竖线"/>
                <p:cNvSpPr>
                  <a:spLocks/>
                </p:cNvSpPr>
                <p:nvPr/>
              </p:nvSpPr>
              <p:spPr bwMode="auto">
                <a:xfrm>
                  <a:off x="2350" y="2325"/>
                  <a:ext cx="38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78" name="Freeform 370" descr="深色竖线"/>
                <p:cNvSpPr>
                  <a:spLocks/>
                </p:cNvSpPr>
                <p:nvPr/>
              </p:nvSpPr>
              <p:spPr bwMode="auto">
                <a:xfrm>
                  <a:off x="2425" y="2326"/>
                  <a:ext cx="38" cy="168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79" name="Freeform 371" descr="深色竖线"/>
                <p:cNvSpPr>
                  <a:spLocks/>
                </p:cNvSpPr>
                <p:nvPr/>
              </p:nvSpPr>
              <p:spPr bwMode="auto">
                <a:xfrm flipV="1">
                  <a:off x="2313" y="2495"/>
                  <a:ext cx="37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80" name="Freeform 372" descr="深色竖线"/>
                <p:cNvSpPr>
                  <a:spLocks/>
                </p:cNvSpPr>
                <p:nvPr/>
              </p:nvSpPr>
              <p:spPr bwMode="auto">
                <a:xfrm flipV="1">
                  <a:off x="2388" y="2494"/>
                  <a:ext cx="37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81" name="Freeform 373" descr="深色竖线"/>
                <p:cNvSpPr>
                  <a:spLocks/>
                </p:cNvSpPr>
                <p:nvPr/>
              </p:nvSpPr>
              <p:spPr bwMode="auto">
                <a:xfrm>
                  <a:off x="2199" y="2325"/>
                  <a:ext cx="38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82" name="Freeform 374" descr="深色竖线"/>
                <p:cNvSpPr>
                  <a:spLocks/>
                </p:cNvSpPr>
                <p:nvPr/>
              </p:nvSpPr>
              <p:spPr bwMode="auto">
                <a:xfrm flipV="1">
                  <a:off x="2162" y="2494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83" name="Freeform 375" descr="深色竖线"/>
                <p:cNvSpPr>
                  <a:spLocks/>
                </p:cNvSpPr>
                <p:nvPr/>
              </p:nvSpPr>
              <p:spPr bwMode="auto">
                <a:xfrm flipV="1">
                  <a:off x="2693" y="2495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84" name="Freeform 376" descr="深色竖线"/>
                <p:cNvSpPr>
                  <a:spLocks/>
                </p:cNvSpPr>
                <p:nvPr/>
              </p:nvSpPr>
              <p:spPr bwMode="auto">
                <a:xfrm>
                  <a:off x="2730" y="2325"/>
                  <a:ext cx="38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85" name="Freeform 377" descr="深色竖线"/>
                <p:cNvSpPr>
                  <a:spLocks/>
                </p:cNvSpPr>
                <p:nvPr/>
              </p:nvSpPr>
              <p:spPr bwMode="auto">
                <a:xfrm>
                  <a:off x="2805" y="2324"/>
                  <a:ext cx="38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86" name="Freeform 378" descr="深色竖线"/>
                <p:cNvSpPr>
                  <a:spLocks/>
                </p:cNvSpPr>
                <p:nvPr/>
              </p:nvSpPr>
              <p:spPr bwMode="auto">
                <a:xfrm>
                  <a:off x="2880" y="2325"/>
                  <a:ext cx="38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87" name="Freeform 379" descr="深色竖线"/>
                <p:cNvSpPr>
                  <a:spLocks/>
                </p:cNvSpPr>
                <p:nvPr/>
              </p:nvSpPr>
              <p:spPr bwMode="auto">
                <a:xfrm flipV="1">
                  <a:off x="2768" y="2495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88" name="Freeform 380" descr="深色竖线"/>
                <p:cNvSpPr>
                  <a:spLocks/>
                </p:cNvSpPr>
                <p:nvPr/>
              </p:nvSpPr>
              <p:spPr bwMode="auto">
                <a:xfrm flipV="1">
                  <a:off x="2843" y="2494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89" name="Freeform 381" descr="深色竖线"/>
                <p:cNvSpPr>
                  <a:spLocks/>
                </p:cNvSpPr>
                <p:nvPr/>
              </p:nvSpPr>
              <p:spPr bwMode="auto">
                <a:xfrm flipV="1">
                  <a:off x="4504" y="2494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90" name="Freeform 382" descr="深色竖线"/>
                <p:cNvSpPr>
                  <a:spLocks/>
                </p:cNvSpPr>
                <p:nvPr/>
              </p:nvSpPr>
              <p:spPr bwMode="auto">
                <a:xfrm>
                  <a:off x="4541" y="2324"/>
                  <a:ext cx="38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91" name="Freeform 383" descr="深色竖线"/>
                <p:cNvSpPr>
                  <a:spLocks/>
                </p:cNvSpPr>
                <p:nvPr/>
              </p:nvSpPr>
              <p:spPr bwMode="auto">
                <a:xfrm>
                  <a:off x="4616" y="2323"/>
                  <a:ext cx="38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92" name="Freeform 384" descr="深色竖线"/>
                <p:cNvSpPr>
                  <a:spLocks/>
                </p:cNvSpPr>
                <p:nvPr/>
              </p:nvSpPr>
              <p:spPr bwMode="auto">
                <a:xfrm>
                  <a:off x="4691" y="2324"/>
                  <a:ext cx="38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93" name="Freeform 385" descr="深色竖线"/>
                <p:cNvSpPr>
                  <a:spLocks/>
                </p:cNvSpPr>
                <p:nvPr/>
              </p:nvSpPr>
              <p:spPr bwMode="auto">
                <a:xfrm flipV="1">
                  <a:off x="4579" y="2494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94" name="Freeform 386" descr="深色竖线"/>
                <p:cNvSpPr>
                  <a:spLocks/>
                </p:cNvSpPr>
                <p:nvPr/>
              </p:nvSpPr>
              <p:spPr bwMode="auto">
                <a:xfrm flipV="1">
                  <a:off x="4654" y="2493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95" name="Freeform 387" descr="深色竖线"/>
                <p:cNvSpPr>
                  <a:spLocks/>
                </p:cNvSpPr>
                <p:nvPr/>
              </p:nvSpPr>
              <p:spPr bwMode="auto">
                <a:xfrm flipV="1">
                  <a:off x="4277" y="2494"/>
                  <a:ext cx="37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96" name="Freeform 388" descr="深色竖线"/>
                <p:cNvSpPr>
                  <a:spLocks/>
                </p:cNvSpPr>
                <p:nvPr/>
              </p:nvSpPr>
              <p:spPr bwMode="auto">
                <a:xfrm>
                  <a:off x="4314" y="2325"/>
                  <a:ext cx="38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97" name="Freeform 389" descr="深色竖线"/>
                <p:cNvSpPr>
                  <a:spLocks/>
                </p:cNvSpPr>
                <p:nvPr/>
              </p:nvSpPr>
              <p:spPr bwMode="auto">
                <a:xfrm>
                  <a:off x="4389" y="2324"/>
                  <a:ext cx="38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98" name="Freeform 390" descr="深色竖线"/>
                <p:cNvSpPr>
                  <a:spLocks/>
                </p:cNvSpPr>
                <p:nvPr/>
              </p:nvSpPr>
              <p:spPr bwMode="auto">
                <a:xfrm>
                  <a:off x="4464" y="2325"/>
                  <a:ext cx="38" cy="168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99" name="Freeform 391" descr="深色竖线"/>
                <p:cNvSpPr>
                  <a:spLocks/>
                </p:cNvSpPr>
                <p:nvPr/>
              </p:nvSpPr>
              <p:spPr bwMode="auto">
                <a:xfrm flipV="1">
                  <a:off x="4352" y="2494"/>
                  <a:ext cx="37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00" name="Freeform 392" descr="深色竖线"/>
                <p:cNvSpPr>
                  <a:spLocks/>
                </p:cNvSpPr>
                <p:nvPr/>
              </p:nvSpPr>
              <p:spPr bwMode="auto">
                <a:xfrm flipV="1">
                  <a:off x="4427" y="2493"/>
                  <a:ext cx="37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01" name="Freeform 393" descr="深色竖线"/>
                <p:cNvSpPr>
                  <a:spLocks/>
                </p:cNvSpPr>
                <p:nvPr/>
              </p:nvSpPr>
              <p:spPr bwMode="auto">
                <a:xfrm flipV="1">
                  <a:off x="4051" y="2495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02" name="Freeform 394" descr="深色竖线"/>
                <p:cNvSpPr>
                  <a:spLocks/>
                </p:cNvSpPr>
                <p:nvPr/>
              </p:nvSpPr>
              <p:spPr bwMode="auto">
                <a:xfrm>
                  <a:off x="4088" y="2325"/>
                  <a:ext cx="38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03" name="Freeform 395" descr="深色竖线"/>
                <p:cNvSpPr>
                  <a:spLocks/>
                </p:cNvSpPr>
                <p:nvPr/>
              </p:nvSpPr>
              <p:spPr bwMode="auto">
                <a:xfrm>
                  <a:off x="4163" y="2324"/>
                  <a:ext cx="38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04" name="Freeform 396" descr="深色竖线"/>
                <p:cNvSpPr>
                  <a:spLocks/>
                </p:cNvSpPr>
                <p:nvPr/>
              </p:nvSpPr>
              <p:spPr bwMode="auto">
                <a:xfrm>
                  <a:off x="4238" y="2325"/>
                  <a:ext cx="38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05" name="Freeform 397" descr="深色竖线"/>
                <p:cNvSpPr>
                  <a:spLocks/>
                </p:cNvSpPr>
                <p:nvPr/>
              </p:nvSpPr>
              <p:spPr bwMode="auto">
                <a:xfrm flipV="1">
                  <a:off x="4126" y="2495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06" name="Freeform 398" descr="深色竖线"/>
                <p:cNvSpPr>
                  <a:spLocks/>
                </p:cNvSpPr>
                <p:nvPr/>
              </p:nvSpPr>
              <p:spPr bwMode="auto">
                <a:xfrm flipV="1">
                  <a:off x="4201" y="2494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07" name="Freeform 399" descr="深色竖线"/>
                <p:cNvSpPr>
                  <a:spLocks/>
                </p:cNvSpPr>
                <p:nvPr/>
              </p:nvSpPr>
              <p:spPr bwMode="auto">
                <a:xfrm flipV="1">
                  <a:off x="3825" y="2495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08" name="Freeform 400" descr="深色竖线"/>
                <p:cNvSpPr>
                  <a:spLocks/>
                </p:cNvSpPr>
                <p:nvPr/>
              </p:nvSpPr>
              <p:spPr bwMode="auto">
                <a:xfrm>
                  <a:off x="3862" y="2325"/>
                  <a:ext cx="38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09" name="Freeform 401" descr="深色竖线"/>
                <p:cNvSpPr>
                  <a:spLocks/>
                </p:cNvSpPr>
                <p:nvPr/>
              </p:nvSpPr>
              <p:spPr bwMode="auto">
                <a:xfrm>
                  <a:off x="3937" y="2324"/>
                  <a:ext cx="38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10" name="Freeform 402" descr="深色竖线"/>
                <p:cNvSpPr>
                  <a:spLocks/>
                </p:cNvSpPr>
                <p:nvPr/>
              </p:nvSpPr>
              <p:spPr bwMode="auto">
                <a:xfrm>
                  <a:off x="4012" y="2325"/>
                  <a:ext cx="38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11" name="Freeform 403" descr="深色竖线"/>
                <p:cNvSpPr>
                  <a:spLocks/>
                </p:cNvSpPr>
                <p:nvPr/>
              </p:nvSpPr>
              <p:spPr bwMode="auto">
                <a:xfrm flipV="1">
                  <a:off x="3900" y="2495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12" name="Freeform 404" descr="深色竖线"/>
                <p:cNvSpPr>
                  <a:spLocks/>
                </p:cNvSpPr>
                <p:nvPr/>
              </p:nvSpPr>
              <p:spPr bwMode="auto">
                <a:xfrm flipV="1">
                  <a:off x="3975" y="2494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13" name="Freeform 405" descr="深色竖线"/>
                <p:cNvSpPr>
                  <a:spLocks/>
                </p:cNvSpPr>
                <p:nvPr/>
              </p:nvSpPr>
              <p:spPr bwMode="auto">
                <a:xfrm flipV="1">
                  <a:off x="3598" y="2495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14" name="Freeform 406" descr="深色竖线"/>
                <p:cNvSpPr>
                  <a:spLocks/>
                </p:cNvSpPr>
                <p:nvPr/>
              </p:nvSpPr>
              <p:spPr bwMode="auto">
                <a:xfrm>
                  <a:off x="3635" y="2324"/>
                  <a:ext cx="38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15" name="Freeform 407" descr="深色竖线"/>
                <p:cNvSpPr>
                  <a:spLocks/>
                </p:cNvSpPr>
                <p:nvPr/>
              </p:nvSpPr>
              <p:spPr bwMode="auto">
                <a:xfrm>
                  <a:off x="3711" y="2323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16" name="Freeform 408" descr="深色竖线"/>
                <p:cNvSpPr>
                  <a:spLocks/>
                </p:cNvSpPr>
                <p:nvPr/>
              </p:nvSpPr>
              <p:spPr bwMode="auto">
                <a:xfrm>
                  <a:off x="3786" y="2324"/>
                  <a:ext cx="38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17" name="Freeform 409" descr="深色竖线"/>
                <p:cNvSpPr>
                  <a:spLocks/>
                </p:cNvSpPr>
                <p:nvPr/>
              </p:nvSpPr>
              <p:spPr bwMode="auto">
                <a:xfrm flipV="1">
                  <a:off x="3673" y="2494"/>
                  <a:ext cx="38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18" name="Freeform 410" descr="深色竖线"/>
                <p:cNvSpPr>
                  <a:spLocks/>
                </p:cNvSpPr>
                <p:nvPr/>
              </p:nvSpPr>
              <p:spPr bwMode="auto">
                <a:xfrm flipV="1">
                  <a:off x="3748" y="2494"/>
                  <a:ext cx="38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19" name="Freeform 411" descr="深色竖线"/>
                <p:cNvSpPr>
                  <a:spLocks/>
                </p:cNvSpPr>
                <p:nvPr/>
              </p:nvSpPr>
              <p:spPr bwMode="auto">
                <a:xfrm flipV="1">
                  <a:off x="3372" y="2493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20" name="Freeform 412" descr="深色竖线"/>
                <p:cNvSpPr>
                  <a:spLocks/>
                </p:cNvSpPr>
                <p:nvPr/>
              </p:nvSpPr>
              <p:spPr bwMode="auto">
                <a:xfrm>
                  <a:off x="3409" y="2323"/>
                  <a:ext cx="38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21" name="Freeform 413" descr="深色竖线"/>
                <p:cNvSpPr>
                  <a:spLocks/>
                </p:cNvSpPr>
                <p:nvPr/>
              </p:nvSpPr>
              <p:spPr bwMode="auto">
                <a:xfrm>
                  <a:off x="3484" y="2322"/>
                  <a:ext cx="38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22" name="Freeform 414" descr="深色竖线"/>
                <p:cNvSpPr>
                  <a:spLocks/>
                </p:cNvSpPr>
                <p:nvPr/>
              </p:nvSpPr>
              <p:spPr bwMode="auto">
                <a:xfrm>
                  <a:off x="3559" y="2323"/>
                  <a:ext cx="38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23" name="Freeform 415" descr="深色竖线"/>
                <p:cNvSpPr>
                  <a:spLocks/>
                </p:cNvSpPr>
                <p:nvPr/>
              </p:nvSpPr>
              <p:spPr bwMode="auto">
                <a:xfrm flipV="1">
                  <a:off x="3447" y="2493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24" name="Freeform 416" descr="深色竖线"/>
                <p:cNvSpPr>
                  <a:spLocks/>
                </p:cNvSpPr>
                <p:nvPr/>
              </p:nvSpPr>
              <p:spPr bwMode="auto">
                <a:xfrm flipV="1">
                  <a:off x="3522" y="2492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25" name="Freeform 417" descr="深色竖线"/>
                <p:cNvSpPr>
                  <a:spLocks/>
                </p:cNvSpPr>
                <p:nvPr/>
              </p:nvSpPr>
              <p:spPr bwMode="auto">
                <a:xfrm flipV="1">
                  <a:off x="3147" y="2493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26" name="Freeform 418" descr="深色竖线"/>
                <p:cNvSpPr>
                  <a:spLocks/>
                </p:cNvSpPr>
                <p:nvPr/>
              </p:nvSpPr>
              <p:spPr bwMode="auto">
                <a:xfrm>
                  <a:off x="3184" y="2323"/>
                  <a:ext cx="38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27" name="Freeform 419" descr="深色竖线"/>
                <p:cNvSpPr>
                  <a:spLocks/>
                </p:cNvSpPr>
                <p:nvPr/>
              </p:nvSpPr>
              <p:spPr bwMode="auto">
                <a:xfrm>
                  <a:off x="3259" y="2322"/>
                  <a:ext cx="38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28" name="Freeform 420" descr="深色竖线"/>
                <p:cNvSpPr>
                  <a:spLocks/>
                </p:cNvSpPr>
                <p:nvPr/>
              </p:nvSpPr>
              <p:spPr bwMode="auto">
                <a:xfrm>
                  <a:off x="3334" y="2323"/>
                  <a:ext cx="38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29" name="Freeform 421" descr="深色竖线"/>
                <p:cNvSpPr>
                  <a:spLocks/>
                </p:cNvSpPr>
                <p:nvPr/>
              </p:nvSpPr>
              <p:spPr bwMode="auto">
                <a:xfrm flipV="1">
                  <a:off x="3222" y="2493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30" name="Freeform 422" descr="深色竖线"/>
                <p:cNvSpPr>
                  <a:spLocks/>
                </p:cNvSpPr>
                <p:nvPr/>
              </p:nvSpPr>
              <p:spPr bwMode="auto">
                <a:xfrm flipV="1">
                  <a:off x="3297" y="2492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31" name="Freeform 423" descr="深色竖线"/>
                <p:cNvSpPr>
                  <a:spLocks/>
                </p:cNvSpPr>
                <p:nvPr/>
              </p:nvSpPr>
              <p:spPr bwMode="auto">
                <a:xfrm flipV="1">
                  <a:off x="2920" y="2495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32" name="Freeform 424" descr="深色竖线"/>
                <p:cNvSpPr>
                  <a:spLocks/>
                </p:cNvSpPr>
                <p:nvPr/>
              </p:nvSpPr>
              <p:spPr bwMode="auto">
                <a:xfrm>
                  <a:off x="2957" y="2324"/>
                  <a:ext cx="38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33" name="Freeform 425" descr="深色竖线"/>
                <p:cNvSpPr>
                  <a:spLocks/>
                </p:cNvSpPr>
                <p:nvPr/>
              </p:nvSpPr>
              <p:spPr bwMode="auto">
                <a:xfrm>
                  <a:off x="3033" y="2323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34" name="Freeform 426" descr="深色竖线"/>
                <p:cNvSpPr>
                  <a:spLocks/>
                </p:cNvSpPr>
                <p:nvPr/>
              </p:nvSpPr>
              <p:spPr bwMode="auto">
                <a:xfrm>
                  <a:off x="3108" y="2324"/>
                  <a:ext cx="38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35" name="Freeform 427" descr="深色竖线"/>
                <p:cNvSpPr>
                  <a:spLocks/>
                </p:cNvSpPr>
                <p:nvPr/>
              </p:nvSpPr>
              <p:spPr bwMode="auto">
                <a:xfrm flipV="1">
                  <a:off x="2995" y="2494"/>
                  <a:ext cx="38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36" name="Freeform 428" descr="深色竖线"/>
                <p:cNvSpPr>
                  <a:spLocks/>
                </p:cNvSpPr>
                <p:nvPr/>
              </p:nvSpPr>
              <p:spPr bwMode="auto">
                <a:xfrm flipV="1">
                  <a:off x="3070" y="2494"/>
                  <a:ext cx="38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05901" name="Group 429"/>
          <p:cNvGrpSpPr>
            <a:grpSpLocks/>
          </p:cNvGrpSpPr>
          <p:nvPr/>
        </p:nvGrpSpPr>
        <p:grpSpPr bwMode="auto">
          <a:xfrm>
            <a:off x="1922463" y="4486275"/>
            <a:ext cx="6530975" cy="554038"/>
            <a:chOff x="655" y="2760"/>
            <a:chExt cx="4114" cy="349"/>
          </a:xfrm>
        </p:grpSpPr>
        <p:sp>
          <p:nvSpPr>
            <p:cNvPr id="7738" name="Rectangle 430"/>
            <p:cNvSpPr>
              <a:spLocks noChangeArrowheads="1"/>
            </p:cNvSpPr>
            <p:nvPr/>
          </p:nvSpPr>
          <p:spPr bwMode="auto">
            <a:xfrm>
              <a:off x="655" y="2762"/>
              <a:ext cx="4111" cy="3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7739" name="Group 431"/>
            <p:cNvGrpSpPr>
              <a:grpSpLocks/>
            </p:cNvGrpSpPr>
            <p:nvPr/>
          </p:nvGrpSpPr>
          <p:grpSpPr bwMode="auto">
            <a:xfrm>
              <a:off x="657" y="2760"/>
              <a:ext cx="4112" cy="349"/>
              <a:chOff x="657" y="2760"/>
              <a:chExt cx="4112" cy="349"/>
            </a:xfrm>
          </p:grpSpPr>
          <p:grpSp>
            <p:nvGrpSpPr>
              <p:cNvPr id="7740" name="Group 432"/>
              <p:cNvGrpSpPr>
                <a:grpSpLocks/>
              </p:cNvGrpSpPr>
              <p:nvPr/>
            </p:nvGrpSpPr>
            <p:grpSpPr bwMode="auto">
              <a:xfrm>
                <a:off x="657" y="2760"/>
                <a:ext cx="2532" cy="348"/>
                <a:chOff x="663" y="1835"/>
                <a:chExt cx="2532" cy="348"/>
              </a:xfrm>
            </p:grpSpPr>
            <p:sp>
              <p:nvSpPr>
                <p:cNvPr id="7784" name="Freeform 433" descr="深色竖线"/>
                <p:cNvSpPr>
                  <a:spLocks/>
                </p:cNvSpPr>
                <p:nvPr/>
              </p:nvSpPr>
              <p:spPr bwMode="auto">
                <a:xfrm flipV="1">
                  <a:off x="663" y="2007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85" name="Freeform 434" descr="深色竖线"/>
                <p:cNvSpPr>
                  <a:spLocks/>
                </p:cNvSpPr>
                <p:nvPr/>
              </p:nvSpPr>
              <p:spPr bwMode="auto">
                <a:xfrm>
                  <a:off x="679" y="1837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86" name="Freeform 435" descr="深色竖线"/>
                <p:cNvSpPr>
                  <a:spLocks/>
                </p:cNvSpPr>
                <p:nvPr/>
              </p:nvSpPr>
              <p:spPr bwMode="auto">
                <a:xfrm>
                  <a:off x="711" y="1836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87" name="Freeform 436" descr="深色竖线"/>
                <p:cNvSpPr>
                  <a:spLocks/>
                </p:cNvSpPr>
                <p:nvPr/>
              </p:nvSpPr>
              <p:spPr bwMode="auto">
                <a:xfrm>
                  <a:off x="743" y="1837"/>
                  <a:ext cx="16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88" name="Freeform 437" descr="深色竖线"/>
                <p:cNvSpPr>
                  <a:spLocks/>
                </p:cNvSpPr>
                <p:nvPr/>
              </p:nvSpPr>
              <p:spPr bwMode="auto">
                <a:xfrm flipV="1">
                  <a:off x="695" y="2007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89" name="Freeform 438" descr="深色竖线"/>
                <p:cNvSpPr>
                  <a:spLocks/>
                </p:cNvSpPr>
                <p:nvPr/>
              </p:nvSpPr>
              <p:spPr bwMode="auto">
                <a:xfrm flipV="1">
                  <a:off x="727" y="2006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90" name="Freeform 439" descr="深色竖线"/>
                <p:cNvSpPr>
                  <a:spLocks/>
                </p:cNvSpPr>
                <p:nvPr/>
              </p:nvSpPr>
              <p:spPr bwMode="auto">
                <a:xfrm flipV="1">
                  <a:off x="1341" y="2009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91" name="Freeform 440" descr="深色竖线"/>
                <p:cNvSpPr>
                  <a:spLocks/>
                </p:cNvSpPr>
                <p:nvPr/>
              </p:nvSpPr>
              <p:spPr bwMode="auto">
                <a:xfrm>
                  <a:off x="1398" y="1838"/>
                  <a:ext cx="56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92" name="Freeform 441" descr="深色竖线"/>
                <p:cNvSpPr>
                  <a:spLocks/>
                </p:cNvSpPr>
                <p:nvPr/>
              </p:nvSpPr>
              <p:spPr bwMode="auto">
                <a:xfrm>
                  <a:off x="1511" y="1837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93" name="Freeform 442" descr="深色竖线"/>
                <p:cNvSpPr>
                  <a:spLocks/>
                </p:cNvSpPr>
                <p:nvPr/>
              </p:nvSpPr>
              <p:spPr bwMode="auto">
                <a:xfrm>
                  <a:off x="1625" y="1838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94" name="Freeform 443" descr="深色竖线"/>
                <p:cNvSpPr>
                  <a:spLocks/>
                </p:cNvSpPr>
                <p:nvPr/>
              </p:nvSpPr>
              <p:spPr bwMode="auto">
                <a:xfrm flipV="1">
                  <a:off x="1454" y="2008"/>
                  <a:ext cx="57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95" name="Freeform 444" descr="深色竖线"/>
                <p:cNvSpPr>
                  <a:spLocks/>
                </p:cNvSpPr>
                <p:nvPr/>
              </p:nvSpPr>
              <p:spPr bwMode="auto">
                <a:xfrm flipV="1">
                  <a:off x="1568" y="2008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96" name="Freeform 445" descr="深色竖线"/>
                <p:cNvSpPr>
                  <a:spLocks/>
                </p:cNvSpPr>
                <p:nvPr/>
              </p:nvSpPr>
              <p:spPr bwMode="auto">
                <a:xfrm flipV="1">
                  <a:off x="1070" y="2010"/>
                  <a:ext cx="44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97" name="Freeform 446" descr="深色竖线"/>
                <p:cNvSpPr>
                  <a:spLocks/>
                </p:cNvSpPr>
                <p:nvPr/>
              </p:nvSpPr>
              <p:spPr bwMode="auto">
                <a:xfrm>
                  <a:off x="1114" y="1840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98" name="Freeform 447" descr="深色竖线"/>
                <p:cNvSpPr>
                  <a:spLocks/>
                </p:cNvSpPr>
                <p:nvPr/>
              </p:nvSpPr>
              <p:spPr bwMode="auto">
                <a:xfrm>
                  <a:off x="1204" y="1839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99" name="Freeform 448" descr="深色竖线"/>
                <p:cNvSpPr>
                  <a:spLocks/>
                </p:cNvSpPr>
                <p:nvPr/>
              </p:nvSpPr>
              <p:spPr bwMode="auto">
                <a:xfrm>
                  <a:off x="1294" y="1840"/>
                  <a:ext cx="45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00" name="Freeform 449" descr="深色竖线"/>
                <p:cNvSpPr>
                  <a:spLocks/>
                </p:cNvSpPr>
                <p:nvPr/>
              </p:nvSpPr>
              <p:spPr bwMode="auto">
                <a:xfrm flipV="1">
                  <a:off x="1159" y="2010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01" name="Freeform 450" descr="深色竖线"/>
                <p:cNvSpPr>
                  <a:spLocks/>
                </p:cNvSpPr>
                <p:nvPr/>
              </p:nvSpPr>
              <p:spPr bwMode="auto">
                <a:xfrm flipV="1">
                  <a:off x="1249" y="2009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02" name="Freeform 451" descr="深色竖线"/>
                <p:cNvSpPr>
                  <a:spLocks/>
                </p:cNvSpPr>
                <p:nvPr/>
              </p:nvSpPr>
              <p:spPr bwMode="auto">
                <a:xfrm flipV="1">
                  <a:off x="887" y="2007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03" name="Freeform 452" descr="深色竖线"/>
                <p:cNvSpPr>
                  <a:spLocks/>
                </p:cNvSpPr>
                <p:nvPr/>
              </p:nvSpPr>
              <p:spPr bwMode="auto">
                <a:xfrm>
                  <a:off x="918" y="1837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04" name="Freeform 453" descr="深色竖线"/>
                <p:cNvSpPr>
                  <a:spLocks/>
                </p:cNvSpPr>
                <p:nvPr/>
              </p:nvSpPr>
              <p:spPr bwMode="auto">
                <a:xfrm>
                  <a:off x="980" y="1836"/>
                  <a:ext cx="30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05" name="Freeform 454" descr="深色竖线"/>
                <p:cNvSpPr>
                  <a:spLocks/>
                </p:cNvSpPr>
                <p:nvPr/>
              </p:nvSpPr>
              <p:spPr bwMode="auto">
                <a:xfrm>
                  <a:off x="1041" y="1837"/>
                  <a:ext cx="31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06" name="Freeform 455" descr="深色竖线"/>
                <p:cNvSpPr>
                  <a:spLocks/>
                </p:cNvSpPr>
                <p:nvPr/>
              </p:nvSpPr>
              <p:spPr bwMode="auto">
                <a:xfrm flipV="1">
                  <a:off x="949" y="2007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07" name="Freeform 456" descr="深色竖线"/>
                <p:cNvSpPr>
                  <a:spLocks/>
                </p:cNvSpPr>
                <p:nvPr/>
              </p:nvSpPr>
              <p:spPr bwMode="auto">
                <a:xfrm flipV="1">
                  <a:off x="1010" y="2006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08" name="Freeform 457" descr="深色竖线"/>
                <p:cNvSpPr>
                  <a:spLocks/>
                </p:cNvSpPr>
                <p:nvPr/>
              </p:nvSpPr>
              <p:spPr bwMode="auto">
                <a:xfrm flipV="1">
                  <a:off x="760" y="2008"/>
                  <a:ext cx="22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09" name="Freeform 458" descr="深色竖线"/>
                <p:cNvSpPr>
                  <a:spLocks/>
                </p:cNvSpPr>
                <p:nvPr/>
              </p:nvSpPr>
              <p:spPr bwMode="auto">
                <a:xfrm>
                  <a:off x="782" y="1837"/>
                  <a:ext cx="21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10" name="Freeform 459" descr="深色竖线"/>
                <p:cNvSpPr>
                  <a:spLocks/>
                </p:cNvSpPr>
                <p:nvPr/>
              </p:nvSpPr>
              <p:spPr bwMode="auto">
                <a:xfrm>
                  <a:off x="824" y="1836"/>
                  <a:ext cx="2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11" name="Freeform 460" descr="深色竖线"/>
                <p:cNvSpPr>
                  <a:spLocks/>
                </p:cNvSpPr>
                <p:nvPr/>
              </p:nvSpPr>
              <p:spPr bwMode="auto">
                <a:xfrm>
                  <a:off x="867" y="1837"/>
                  <a:ext cx="2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12" name="Freeform 461" descr="深色竖线"/>
                <p:cNvSpPr>
                  <a:spLocks/>
                </p:cNvSpPr>
                <p:nvPr/>
              </p:nvSpPr>
              <p:spPr bwMode="auto">
                <a:xfrm flipV="1">
                  <a:off x="803" y="2007"/>
                  <a:ext cx="21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13" name="Freeform 462" descr="深色竖线"/>
                <p:cNvSpPr>
                  <a:spLocks/>
                </p:cNvSpPr>
                <p:nvPr/>
              </p:nvSpPr>
              <p:spPr bwMode="auto">
                <a:xfrm flipV="1">
                  <a:off x="845" y="2007"/>
                  <a:ext cx="22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7814" name="Group 463"/>
                <p:cNvGrpSpPr>
                  <a:grpSpLocks/>
                </p:cNvGrpSpPr>
                <p:nvPr/>
              </p:nvGrpSpPr>
              <p:grpSpPr bwMode="auto">
                <a:xfrm>
                  <a:off x="1680" y="1835"/>
                  <a:ext cx="1515" cy="348"/>
                  <a:chOff x="1680" y="1835"/>
                  <a:chExt cx="1515" cy="348"/>
                </a:xfrm>
              </p:grpSpPr>
              <p:sp>
                <p:nvSpPr>
                  <p:cNvPr id="7815" name="Freeform 464" descr="深色竖线"/>
                  <p:cNvSpPr>
                    <a:spLocks/>
                  </p:cNvSpPr>
                  <p:nvPr/>
                </p:nvSpPr>
                <p:spPr bwMode="auto">
                  <a:xfrm flipH="1">
                    <a:off x="1964" y="1836"/>
                    <a:ext cx="57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16" name="Freeform 465" descr="深色竖线"/>
                  <p:cNvSpPr>
                    <a:spLocks/>
                  </p:cNvSpPr>
                  <p:nvPr/>
                </p:nvSpPr>
                <p:spPr bwMode="auto">
                  <a:xfrm flipH="1" flipV="1">
                    <a:off x="1908" y="2006"/>
                    <a:ext cx="56" cy="171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17" name="Freeform 466" descr="深色竖线"/>
                  <p:cNvSpPr>
                    <a:spLocks/>
                  </p:cNvSpPr>
                  <p:nvPr/>
                </p:nvSpPr>
                <p:spPr bwMode="auto">
                  <a:xfrm flipH="1" flipV="1">
                    <a:off x="1794" y="2008"/>
                    <a:ext cx="57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18" name="Freeform 467" descr="深色竖线"/>
                  <p:cNvSpPr>
                    <a:spLocks/>
                  </p:cNvSpPr>
                  <p:nvPr/>
                </p:nvSpPr>
                <p:spPr bwMode="auto">
                  <a:xfrm flipH="1" flipV="1">
                    <a:off x="1680" y="2007"/>
                    <a:ext cx="57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19" name="Freeform 468" descr="深色竖线"/>
                  <p:cNvSpPr>
                    <a:spLocks/>
                  </p:cNvSpPr>
                  <p:nvPr/>
                </p:nvSpPr>
                <p:spPr bwMode="auto">
                  <a:xfrm flipH="1">
                    <a:off x="1851" y="1836"/>
                    <a:ext cx="57" cy="171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20" name="Freeform 469" descr="深色竖线"/>
                  <p:cNvSpPr>
                    <a:spLocks/>
                  </p:cNvSpPr>
                  <p:nvPr/>
                </p:nvSpPr>
                <p:spPr bwMode="auto">
                  <a:xfrm flipH="1">
                    <a:off x="1737" y="1837"/>
                    <a:ext cx="57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21" name="Freeform 470" descr="深色竖线"/>
                  <p:cNvSpPr>
                    <a:spLocks/>
                  </p:cNvSpPr>
                  <p:nvPr/>
                </p:nvSpPr>
                <p:spPr bwMode="auto">
                  <a:xfrm flipH="1">
                    <a:off x="2248" y="1835"/>
                    <a:ext cx="44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22" name="Freeform 471" descr="深色竖线"/>
                  <p:cNvSpPr>
                    <a:spLocks/>
                  </p:cNvSpPr>
                  <p:nvPr/>
                </p:nvSpPr>
                <p:spPr bwMode="auto">
                  <a:xfrm flipH="1" flipV="1">
                    <a:off x="2203" y="2005"/>
                    <a:ext cx="45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23" name="Freeform 472" descr="深色竖线"/>
                  <p:cNvSpPr>
                    <a:spLocks/>
                  </p:cNvSpPr>
                  <p:nvPr/>
                </p:nvSpPr>
                <p:spPr bwMode="auto">
                  <a:xfrm flipH="1" flipV="1">
                    <a:off x="2113" y="2006"/>
                    <a:ext cx="45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24" name="Freeform 473" descr="深色竖线"/>
                  <p:cNvSpPr>
                    <a:spLocks/>
                  </p:cNvSpPr>
                  <p:nvPr/>
                </p:nvSpPr>
                <p:spPr bwMode="auto">
                  <a:xfrm flipH="1" flipV="1">
                    <a:off x="2023" y="2006"/>
                    <a:ext cx="45" cy="169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25" name="Freeform 474" descr="深色竖线"/>
                  <p:cNvSpPr>
                    <a:spLocks/>
                  </p:cNvSpPr>
                  <p:nvPr/>
                </p:nvSpPr>
                <p:spPr bwMode="auto">
                  <a:xfrm flipH="1">
                    <a:off x="2158" y="1835"/>
                    <a:ext cx="45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26" name="Freeform 475" descr="深色竖线"/>
                  <p:cNvSpPr>
                    <a:spLocks/>
                  </p:cNvSpPr>
                  <p:nvPr/>
                </p:nvSpPr>
                <p:spPr bwMode="auto">
                  <a:xfrm flipH="1">
                    <a:off x="2068" y="1836"/>
                    <a:ext cx="45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27" name="Freeform 476" descr="深色竖线"/>
                  <p:cNvSpPr>
                    <a:spLocks/>
                  </p:cNvSpPr>
                  <p:nvPr/>
                </p:nvSpPr>
                <p:spPr bwMode="auto">
                  <a:xfrm flipH="1">
                    <a:off x="2444" y="1838"/>
                    <a:ext cx="31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28" name="Freeform 477" descr="深色竖线"/>
                  <p:cNvSpPr>
                    <a:spLocks/>
                  </p:cNvSpPr>
                  <p:nvPr/>
                </p:nvSpPr>
                <p:spPr bwMode="auto">
                  <a:xfrm flipH="1" flipV="1">
                    <a:off x="2413" y="2008"/>
                    <a:ext cx="31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29" name="Freeform 478" descr="深色竖线"/>
                  <p:cNvSpPr>
                    <a:spLocks/>
                  </p:cNvSpPr>
                  <p:nvPr/>
                </p:nvSpPr>
                <p:spPr bwMode="auto">
                  <a:xfrm flipH="1" flipV="1">
                    <a:off x="2352" y="2009"/>
                    <a:ext cx="30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30" name="Freeform 479" descr="深色竖线"/>
                  <p:cNvSpPr>
                    <a:spLocks/>
                  </p:cNvSpPr>
                  <p:nvPr/>
                </p:nvSpPr>
                <p:spPr bwMode="auto">
                  <a:xfrm flipH="1" flipV="1">
                    <a:off x="2290" y="2009"/>
                    <a:ext cx="31" cy="169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31" name="Freeform 480" descr="深色竖线"/>
                  <p:cNvSpPr>
                    <a:spLocks/>
                  </p:cNvSpPr>
                  <p:nvPr/>
                </p:nvSpPr>
                <p:spPr bwMode="auto">
                  <a:xfrm flipH="1">
                    <a:off x="2382" y="1838"/>
                    <a:ext cx="31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32" name="Freeform 481" descr="深色竖线"/>
                  <p:cNvSpPr>
                    <a:spLocks/>
                  </p:cNvSpPr>
                  <p:nvPr/>
                </p:nvSpPr>
                <p:spPr bwMode="auto">
                  <a:xfrm flipH="1">
                    <a:off x="2321" y="1839"/>
                    <a:ext cx="31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33" name="Freeform 482" descr="深色竖线"/>
                  <p:cNvSpPr>
                    <a:spLocks/>
                  </p:cNvSpPr>
                  <p:nvPr/>
                </p:nvSpPr>
                <p:spPr bwMode="auto">
                  <a:xfrm flipH="1" flipV="1">
                    <a:off x="2559" y="2007"/>
                    <a:ext cx="21" cy="171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34" name="Freeform 483" descr="深色竖线"/>
                  <p:cNvSpPr>
                    <a:spLocks/>
                  </p:cNvSpPr>
                  <p:nvPr/>
                </p:nvSpPr>
                <p:spPr bwMode="auto">
                  <a:xfrm flipH="1" flipV="1">
                    <a:off x="2517" y="2009"/>
                    <a:ext cx="21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35" name="Freeform 484" descr="深色竖线"/>
                  <p:cNvSpPr>
                    <a:spLocks/>
                  </p:cNvSpPr>
                  <p:nvPr/>
                </p:nvSpPr>
                <p:spPr bwMode="auto">
                  <a:xfrm flipH="1" flipV="1">
                    <a:off x="2474" y="2008"/>
                    <a:ext cx="21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36" name="Freeform 485" descr="深色竖线"/>
                  <p:cNvSpPr>
                    <a:spLocks/>
                  </p:cNvSpPr>
                  <p:nvPr/>
                </p:nvSpPr>
                <p:spPr bwMode="auto">
                  <a:xfrm flipH="1">
                    <a:off x="2538" y="1837"/>
                    <a:ext cx="21" cy="171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37" name="Freeform 486" descr="深色竖线"/>
                  <p:cNvSpPr>
                    <a:spLocks/>
                  </p:cNvSpPr>
                  <p:nvPr/>
                </p:nvSpPr>
                <p:spPr bwMode="auto">
                  <a:xfrm flipH="1">
                    <a:off x="2495" y="1838"/>
                    <a:ext cx="22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38" name="Freeform 487" descr="深色竖线"/>
                  <p:cNvSpPr>
                    <a:spLocks/>
                  </p:cNvSpPr>
                  <p:nvPr/>
                </p:nvSpPr>
                <p:spPr bwMode="auto">
                  <a:xfrm flipH="1">
                    <a:off x="2683" y="1838"/>
                    <a:ext cx="16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39" name="Freeform 488" descr="深色竖线"/>
                  <p:cNvSpPr>
                    <a:spLocks/>
                  </p:cNvSpPr>
                  <p:nvPr/>
                </p:nvSpPr>
                <p:spPr bwMode="auto">
                  <a:xfrm flipH="1" flipV="1">
                    <a:off x="2667" y="2008"/>
                    <a:ext cx="16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40" name="Freeform 489" descr="深色竖线"/>
                  <p:cNvSpPr>
                    <a:spLocks/>
                  </p:cNvSpPr>
                  <p:nvPr/>
                </p:nvSpPr>
                <p:spPr bwMode="auto">
                  <a:xfrm flipH="1" flipV="1">
                    <a:off x="2635" y="2009"/>
                    <a:ext cx="16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41" name="Freeform 490" descr="深色竖线"/>
                  <p:cNvSpPr>
                    <a:spLocks/>
                  </p:cNvSpPr>
                  <p:nvPr/>
                </p:nvSpPr>
                <p:spPr bwMode="auto">
                  <a:xfrm flipH="1" flipV="1">
                    <a:off x="2603" y="2009"/>
                    <a:ext cx="16" cy="169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42" name="Freeform 491" descr="深色竖线"/>
                  <p:cNvSpPr>
                    <a:spLocks/>
                  </p:cNvSpPr>
                  <p:nvPr/>
                </p:nvSpPr>
                <p:spPr bwMode="auto">
                  <a:xfrm flipH="1">
                    <a:off x="2651" y="1838"/>
                    <a:ext cx="16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43" name="Freeform 492" descr="深色竖线"/>
                  <p:cNvSpPr>
                    <a:spLocks/>
                  </p:cNvSpPr>
                  <p:nvPr/>
                </p:nvSpPr>
                <p:spPr bwMode="auto">
                  <a:xfrm flipH="1">
                    <a:off x="2619" y="1839"/>
                    <a:ext cx="16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44" name="Freeform 493" descr="深色竖线"/>
                  <p:cNvSpPr>
                    <a:spLocks/>
                  </p:cNvSpPr>
                  <p:nvPr/>
                </p:nvSpPr>
                <p:spPr bwMode="auto">
                  <a:xfrm flipH="1">
                    <a:off x="2580" y="1837"/>
                    <a:ext cx="22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45" name="Freeform 494" descr="深色竖线"/>
                  <p:cNvSpPr>
                    <a:spLocks/>
                  </p:cNvSpPr>
                  <p:nvPr/>
                </p:nvSpPr>
                <p:spPr bwMode="auto">
                  <a:xfrm flipV="1">
                    <a:off x="2699" y="2010"/>
                    <a:ext cx="16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46" name="Freeform 495" descr="深色竖线"/>
                  <p:cNvSpPr>
                    <a:spLocks/>
                  </p:cNvSpPr>
                  <p:nvPr/>
                </p:nvSpPr>
                <p:spPr bwMode="auto">
                  <a:xfrm>
                    <a:off x="2715" y="1840"/>
                    <a:ext cx="16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47" name="Freeform 496" descr="深色竖线"/>
                  <p:cNvSpPr>
                    <a:spLocks/>
                  </p:cNvSpPr>
                  <p:nvPr/>
                </p:nvSpPr>
                <p:spPr bwMode="auto">
                  <a:xfrm>
                    <a:off x="2747" y="1839"/>
                    <a:ext cx="16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48" name="Freeform 497" descr="深色竖线"/>
                  <p:cNvSpPr>
                    <a:spLocks/>
                  </p:cNvSpPr>
                  <p:nvPr/>
                </p:nvSpPr>
                <p:spPr bwMode="auto">
                  <a:xfrm>
                    <a:off x="2779" y="1840"/>
                    <a:ext cx="16" cy="169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49" name="Freeform 498" descr="深色竖线"/>
                  <p:cNvSpPr>
                    <a:spLocks/>
                  </p:cNvSpPr>
                  <p:nvPr/>
                </p:nvSpPr>
                <p:spPr bwMode="auto">
                  <a:xfrm flipV="1">
                    <a:off x="2731" y="2010"/>
                    <a:ext cx="16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50" name="Freeform 499" descr="深色竖线"/>
                  <p:cNvSpPr>
                    <a:spLocks/>
                  </p:cNvSpPr>
                  <p:nvPr/>
                </p:nvSpPr>
                <p:spPr bwMode="auto">
                  <a:xfrm flipV="1">
                    <a:off x="2763" y="2009"/>
                    <a:ext cx="16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51" name="Freeform 500" descr="深色竖线"/>
                  <p:cNvSpPr>
                    <a:spLocks/>
                  </p:cNvSpPr>
                  <p:nvPr/>
                </p:nvSpPr>
                <p:spPr bwMode="auto">
                  <a:xfrm flipV="1">
                    <a:off x="3106" y="2013"/>
                    <a:ext cx="44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52" name="Freeform 501" descr="深色竖线"/>
                  <p:cNvSpPr>
                    <a:spLocks/>
                  </p:cNvSpPr>
                  <p:nvPr/>
                </p:nvSpPr>
                <p:spPr bwMode="auto">
                  <a:xfrm>
                    <a:off x="3150" y="1843"/>
                    <a:ext cx="45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53" name="Freeform 502" descr="深色竖线"/>
                  <p:cNvSpPr>
                    <a:spLocks/>
                  </p:cNvSpPr>
                  <p:nvPr/>
                </p:nvSpPr>
                <p:spPr bwMode="auto">
                  <a:xfrm flipV="1">
                    <a:off x="2923" y="2010"/>
                    <a:ext cx="31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54" name="Freeform 503" descr="深色竖线"/>
                  <p:cNvSpPr>
                    <a:spLocks/>
                  </p:cNvSpPr>
                  <p:nvPr/>
                </p:nvSpPr>
                <p:spPr bwMode="auto">
                  <a:xfrm>
                    <a:off x="2954" y="1840"/>
                    <a:ext cx="31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55" name="Freeform 504" descr="深色竖线"/>
                  <p:cNvSpPr>
                    <a:spLocks/>
                  </p:cNvSpPr>
                  <p:nvPr/>
                </p:nvSpPr>
                <p:spPr bwMode="auto">
                  <a:xfrm>
                    <a:off x="3016" y="1839"/>
                    <a:ext cx="30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56" name="Freeform 505" descr="深色竖线"/>
                  <p:cNvSpPr>
                    <a:spLocks/>
                  </p:cNvSpPr>
                  <p:nvPr/>
                </p:nvSpPr>
                <p:spPr bwMode="auto">
                  <a:xfrm>
                    <a:off x="3077" y="1840"/>
                    <a:ext cx="31" cy="169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57" name="Freeform 506" descr="深色竖线"/>
                  <p:cNvSpPr>
                    <a:spLocks/>
                  </p:cNvSpPr>
                  <p:nvPr/>
                </p:nvSpPr>
                <p:spPr bwMode="auto">
                  <a:xfrm flipV="1">
                    <a:off x="2985" y="2010"/>
                    <a:ext cx="31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58" name="Freeform 507" descr="深色竖线"/>
                  <p:cNvSpPr>
                    <a:spLocks/>
                  </p:cNvSpPr>
                  <p:nvPr/>
                </p:nvSpPr>
                <p:spPr bwMode="auto">
                  <a:xfrm flipV="1">
                    <a:off x="3046" y="2009"/>
                    <a:ext cx="31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59" name="Freeform 508" descr="深色竖线"/>
                  <p:cNvSpPr>
                    <a:spLocks/>
                  </p:cNvSpPr>
                  <p:nvPr/>
                </p:nvSpPr>
                <p:spPr bwMode="auto">
                  <a:xfrm flipV="1">
                    <a:off x="2796" y="2011"/>
                    <a:ext cx="22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60" name="Freeform 509" descr="深色竖线"/>
                  <p:cNvSpPr>
                    <a:spLocks/>
                  </p:cNvSpPr>
                  <p:nvPr/>
                </p:nvSpPr>
                <p:spPr bwMode="auto">
                  <a:xfrm>
                    <a:off x="2818" y="1840"/>
                    <a:ext cx="21" cy="171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61" name="Freeform 510" descr="深色竖线"/>
                  <p:cNvSpPr>
                    <a:spLocks/>
                  </p:cNvSpPr>
                  <p:nvPr/>
                </p:nvSpPr>
                <p:spPr bwMode="auto">
                  <a:xfrm>
                    <a:off x="2860" y="1839"/>
                    <a:ext cx="21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62" name="Freeform 511" descr="深色竖线"/>
                  <p:cNvSpPr>
                    <a:spLocks/>
                  </p:cNvSpPr>
                  <p:nvPr/>
                </p:nvSpPr>
                <p:spPr bwMode="auto">
                  <a:xfrm>
                    <a:off x="2903" y="1840"/>
                    <a:ext cx="21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63" name="Freeform 512" descr="深色竖线"/>
                  <p:cNvSpPr>
                    <a:spLocks/>
                  </p:cNvSpPr>
                  <p:nvPr/>
                </p:nvSpPr>
                <p:spPr bwMode="auto">
                  <a:xfrm flipV="1">
                    <a:off x="2839" y="2010"/>
                    <a:ext cx="21" cy="171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64" name="Freeform 513" descr="深色竖线"/>
                  <p:cNvSpPr>
                    <a:spLocks/>
                  </p:cNvSpPr>
                  <p:nvPr/>
                </p:nvSpPr>
                <p:spPr bwMode="auto">
                  <a:xfrm flipV="1">
                    <a:off x="2881" y="2010"/>
                    <a:ext cx="22" cy="170"/>
                  </a:xfrm>
                  <a:custGeom>
                    <a:avLst/>
                    <a:gdLst>
                      <a:gd name="T0" fmla="*/ 0 w 587"/>
                      <a:gd name="T1" fmla="*/ 0 h 1000"/>
                      <a:gd name="T2" fmla="*/ 0 w 587"/>
                      <a:gd name="T3" fmla="*/ 0 h 1000"/>
                      <a:gd name="T4" fmla="*/ 0 w 587"/>
                      <a:gd name="T5" fmla="*/ 0 h 10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7" h="1000">
                        <a:moveTo>
                          <a:pt x="0" y="1000"/>
                        </a:moveTo>
                        <a:cubicBezTo>
                          <a:pt x="98" y="500"/>
                          <a:pt x="196" y="0"/>
                          <a:pt x="294" y="0"/>
                        </a:cubicBezTo>
                        <a:cubicBezTo>
                          <a:pt x="392" y="0"/>
                          <a:pt x="489" y="500"/>
                          <a:pt x="587" y="1000"/>
                        </a:cubicBezTo>
                      </a:path>
                    </a:pathLst>
                  </a:custGeom>
                  <a:noFill/>
                  <a:ln w="952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pattFill prst="dkVert">
                          <a:fgClr>
                            <a:srgbClr val="000000"/>
                          </a:fgClr>
                          <a:bgClr>
                            <a:schemeClr val="bg1"/>
                          </a:bgClr>
                        </a:patt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7741" name="Group 514"/>
              <p:cNvGrpSpPr>
                <a:grpSpLocks/>
              </p:cNvGrpSpPr>
              <p:nvPr/>
            </p:nvGrpSpPr>
            <p:grpSpPr bwMode="auto">
              <a:xfrm>
                <a:off x="3187" y="2766"/>
                <a:ext cx="1582" cy="343"/>
                <a:chOff x="3147" y="2322"/>
                <a:chExt cx="1582" cy="343"/>
              </a:xfrm>
            </p:grpSpPr>
            <p:sp>
              <p:nvSpPr>
                <p:cNvPr id="7742" name="Freeform 515" descr="深色竖线"/>
                <p:cNvSpPr>
                  <a:spLocks/>
                </p:cNvSpPr>
                <p:nvPr/>
              </p:nvSpPr>
              <p:spPr bwMode="auto">
                <a:xfrm flipV="1">
                  <a:off x="4504" y="2494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43" name="Freeform 516" descr="深色竖线"/>
                <p:cNvSpPr>
                  <a:spLocks/>
                </p:cNvSpPr>
                <p:nvPr/>
              </p:nvSpPr>
              <p:spPr bwMode="auto">
                <a:xfrm>
                  <a:off x="4541" y="2324"/>
                  <a:ext cx="38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44" name="Freeform 517" descr="深色竖线"/>
                <p:cNvSpPr>
                  <a:spLocks/>
                </p:cNvSpPr>
                <p:nvPr/>
              </p:nvSpPr>
              <p:spPr bwMode="auto">
                <a:xfrm>
                  <a:off x="4616" y="2323"/>
                  <a:ext cx="38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45" name="Freeform 518" descr="深色竖线"/>
                <p:cNvSpPr>
                  <a:spLocks/>
                </p:cNvSpPr>
                <p:nvPr/>
              </p:nvSpPr>
              <p:spPr bwMode="auto">
                <a:xfrm>
                  <a:off x="4691" y="2324"/>
                  <a:ext cx="38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46" name="Freeform 519" descr="深色竖线"/>
                <p:cNvSpPr>
                  <a:spLocks/>
                </p:cNvSpPr>
                <p:nvPr/>
              </p:nvSpPr>
              <p:spPr bwMode="auto">
                <a:xfrm flipV="1">
                  <a:off x="4579" y="2494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47" name="Freeform 520" descr="深色竖线"/>
                <p:cNvSpPr>
                  <a:spLocks/>
                </p:cNvSpPr>
                <p:nvPr/>
              </p:nvSpPr>
              <p:spPr bwMode="auto">
                <a:xfrm flipV="1">
                  <a:off x="4654" y="2493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48" name="Freeform 521" descr="深色竖线"/>
                <p:cNvSpPr>
                  <a:spLocks/>
                </p:cNvSpPr>
                <p:nvPr/>
              </p:nvSpPr>
              <p:spPr bwMode="auto">
                <a:xfrm flipV="1">
                  <a:off x="4277" y="2494"/>
                  <a:ext cx="37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49" name="Freeform 522" descr="深色竖线"/>
                <p:cNvSpPr>
                  <a:spLocks/>
                </p:cNvSpPr>
                <p:nvPr/>
              </p:nvSpPr>
              <p:spPr bwMode="auto">
                <a:xfrm>
                  <a:off x="4314" y="2325"/>
                  <a:ext cx="38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50" name="Freeform 523" descr="深色竖线"/>
                <p:cNvSpPr>
                  <a:spLocks/>
                </p:cNvSpPr>
                <p:nvPr/>
              </p:nvSpPr>
              <p:spPr bwMode="auto">
                <a:xfrm>
                  <a:off x="4389" y="2324"/>
                  <a:ext cx="38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51" name="Freeform 524" descr="深色竖线"/>
                <p:cNvSpPr>
                  <a:spLocks/>
                </p:cNvSpPr>
                <p:nvPr/>
              </p:nvSpPr>
              <p:spPr bwMode="auto">
                <a:xfrm>
                  <a:off x="4464" y="2325"/>
                  <a:ext cx="38" cy="168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52" name="Freeform 525" descr="深色竖线"/>
                <p:cNvSpPr>
                  <a:spLocks/>
                </p:cNvSpPr>
                <p:nvPr/>
              </p:nvSpPr>
              <p:spPr bwMode="auto">
                <a:xfrm flipV="1">
                  <a:off x="4352" y="2494"/>
                  <a:ext cx="37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53" name="Freeform 526" descr="深色竖线"/>
                <p:cNvSpPr>
                  <a:spLocks/>
                </p:cNvSpPr>
                <p:nvPr/>
              </p:nvSpPr>
              <p:spPr bwMode="auto">
                <a:xfrm flipV="1">
                  <a:off x="4427" y="2493"/>
                  <a:ext cx="37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54" name="Freeform 527" descr="深色竖线"/>
                <p:cNvSpPr>
                  <a:spLocks/>
                </p:cNvSpPr>
                <p:nvPr/>
              </p:nvSpPr>
              <p:spPr bwMode="auto">
                <a:xfrm flipV="1">
                  <a:off x="4051" y="2495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55" name="Freeform 528" descr="深色竖线"/>
                <p:cNvSpPr>
                  <a:spLocks/>
                </p:cNvSpPr>
                <p:nvPr/>
              </p:nvSpPr>
              <p:spPr bwMode="auto">
                <a:xfrm>
                  <a:off x="4088" y="2325"/>
                  <a:ext cx="38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56" name="Freeform 529" descr="深色竖线"/>
                <p:cNvSpPr>
                  <a:spLocks/>
                </p:cNvSpPr>
                <p:nvPr/>
              </p:nvSpPr>
              <p:spPr bwMode="auto">
                <a:xfrm>
                  <a:off x="4163" y="2324"/>
                  <a:ext cx="38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57" name="Freeform 530" descr="深色竖线"/>
                <p:cNvSpPr>
                  <a:spLocks/>
                </p:cNvSpPr>
                <p:nvPr/>
              </p:nvSpPr>
              <p:spPr bwMode="auto">
                <a:xfrm>
                  <a:off x="4238" y="2325"/>
                  <a:ext cx="38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58" name="Freeform 531" descr="深色竖线"/>
                <p:cNvSpPr>
                  <a:spLocks/>
                </p:cNvSpPr>
                <p:nvPr/>
              </p:nvSpPr>
              <p:spPr bwMode="auto">
                <a:xfrm flipV="1">
                  <a:off x="4126" y="2495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59" name="Freeform 532" descr="深色竖线"/>
                <p:cNvSpPr>
                  <a:spLocks/>
                </p:cNvSpPr>
                <p:nvPr/>
              </p:nvSpPr>
              <p:spPr bwMode="auto">
                <a:xfrm flipV="1">
                  <a:off x="4201" y="2494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60" name="Freeform 533" descr="深色竖线"/>
                <p:cNvSpPr>
                  <a:spLocks/>
                </p:cNvSpPr>
                <p:nvPr/>
              </p:nvSpPr>
              <p:spPr bwMode="auto">
                <a:xfrm flipV="1">
                  <a:off x="3825" y="2495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61" name="Freeform 534" descr="深色竖线"/>
                <p:cNvSpPr>
                  <a:spLocks/>
                </p:cNvSpPr>
                <p:nvPr/>
              </p:nvSpPr>
              <p:spPr bwMode="auto">
                <a:xfrm>
                  <a:off x="3862" y="2325"/>
                  <a:ext cx="38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62" name="Freeform 535" descr="深色竖线"/>
                <p:cNvSpPr>
                  <a:spLocks/>
                </p:cNvSpPr>
                <p:nvPr/>
              </p:nvSpPr>
              <p:spPr bwMode="auto">
                <a:xfrm>
                  <a:off x="3937" y="2324"/>
                  <a:ext cx="38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63" name="Freeform 536" descr="深色竖线"/>
                <p:cNvSpPr>
                  <a:spLocks/>
                </p:cNvSpPr>
                <p:nvPr/>
              </p:nvSpPr>
              <p:spPr bwMode="auto">
                <a:xfrm>
                  <a:off x="4012" y="2325"/>
                  <a:ext cx="38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64" name="Freeform 537" descr="深色竖线"/>
                <p:cNvSpPr>
                  <a:spLocks/>
                </p:cNvSpPr>
                <p:nvPr/>
              </p:nvSpPr>
              <p:spPr bwMode="auto">
                <a:xfrm flipV="1">
                  <a:off x="3900" y="2495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65" name="Freeform 538" descr="深色竖线"/>
                <p:cNvSpPr>
                  <a:spLocks/>
                </p:cNvSpPr>
                <p:nvPr/>
              </p:nvSpPr>
              <p:spPr bwMode="auto">
                <a:xfrm flipV="1">
                  <a:off x="3975" y="2494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66" name="Freeform 539" descr="深色竖线"/>
                <p:cNvSpPr>
                  <a:spLocks/>
                </p:cNvSpPr>
                <p:nvPr/>
              </p:nvSpPr>
              <p:spPr bwMode="auto">
                <a:xfrm flipV="1">
                  <a:off x="3598" y="2495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67" name="Freeform 540" descr="深色竖线"/>
                <p:cNvSpPr>
                  <a:spLocks/>
                </p:cNvSpPr>
                <p:nvPr/>
              </p:nvSpPr>
              <p:spPr bwMode="auto">
                <a:xfrm>
                  <a:off x="3635" y="2324"/>
                  <a:ext cx="38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68" name="Freeform 541" descr="深色竖线"/>
                <p:cNvSpPr>
                  <a:spLocks/>
                </p:cNvSpPr>
                <p:nvPr/>
              </p:nvSpPr>
              <p:spPr bwMode="auto">
                <a:xfrm>
                  <a:off x="3711" y="2323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69" name="Freeform 542" descr="深色竖线"/>
                <p:cNvSpPr>
                  <a:spLocks/>
                </p:cNvSpPr>
                <p:nvPr/>
              </p:nvSpPr>
              <p:spPr bwMode="auto">
                <a:xfrm>
                  <a:off x="3786" y="2324"/>
                  <a:ext cx="38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70" name="Freeform 543" descr="深色竖线"/>
                <p:cNvSpPr>
                  <a:spLocks/>
                </p:cNvSpPr>
                <p:nvPr/>
              </p:nvSpPr>
              <p:spPr bwMode="auto">
                <a:xfrm flipV="1">
                  <a:off x="3673" y="2494"/>
                  <a:ext cx="38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71" name="Freeform 544" descr="深色竖线"/>
                <p:cNvSpPr>
                  <a:spLocks/>
                </p:cNvSpPr>
                <p:nvPr/>
              </p:nvSpPr>
              <p:spPr bwMode="auto">
                <a:xfrm flipV="1">
                  <a:off x="3748" y="2494"/>
                  <a:ext cx="38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72" name="Freeform 545" descr="深色竖线"/>
                <p:cNvSpPr>
                  <a:spLocks/>
                </p:cNvSpPr>
                <p:nvPr/>
              </p:nvSpPr>
              <p:spPr bwMode="auto">
                <a:xfrm flipV="1">
                  <a:off x="3372" y="2493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73" name="Freeform 546" descr="深色竖线"/>
                <p:cNvSpPr>
                  <a:spLocks/>
                </p:cNvSpPr>
                <p:nvPr/>
              </p:nvSpPr>
              <p:spPr bwMode="auto">
                <a:xfrm>
                  <a:off x="3409" y="2323"/>
                  <a:ext cx="38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74" name="Freeform 547" descr="深色竖线"/>
                <p:cNvSpPr>
                  <a:spLocks/>
                </p:cNvSpPr>
                <p:nvPr/>
              </p:nvSpPr>
              <p:spPr bwMode="auto">
                <a:xfrm>
                  <a:off x="3484" y="2322"/>
                  <a:ext cx="38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75" name="Freeform 548" descr="深色竖线"/>
                <p:cNvSpPr>
                  <a:spLocks/>
                </p:cNvSpPr>
                <p:nvPr/>
              </p:nvSpPr>
              <p:spPr bwMode="auto">
                <a:xfrm>
                  <a:off x="3559" y="2323"/>
                  <a:ext cx="38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76" name="Freeform 549" descr="深色竖线"/>
                <p:cNvSpPr>
                  <a:spLocks/>
                </p:cNvSpPr>
                <p:nvPr/>
              </p:nvSpPr>
              <p:spPr bwMode="auto">
                <a:xfrm flipV="1">
                  <a:off x="3447" y="2493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77" name="Freeform 550" descr="深色竖线"/>
                <p:cNvSpPr>
                  <a:spLocks/>
                </p:cNvSpPr>
                <p:nvPr/>
              </p:nvSpPr>
              <p:spPr bwMode="auto">
                <a:xfrm flipV="1">
                  <a:off x="3522" y="2492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78" name="Freeform 551" descr="深色竖线"/>
                <p:cNvSpPr>
                  <a:spLocks/>
                </p:cNvSpPr>
                <p:nvPr/>
              </p:nvSpPr>
              <p:spPr bwMode="auto">
                <a:xfrm flipV="1">
                  <a:off x="3147" y="2493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79" name="Freeform 552" descr="深色竖线"/>
                <p:cNvSpPr>
                  <a:spLocks/>
                </p:cNvSpPr>
                <p:nvPr/>
              </p:nvSpPr>
              <p:spPr bwMode="auto">
                <a:xfrm>
                  <a:off x="3184" y="2323"/>
                  <a:ext cx="38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80" name="Freeform 553" descr="深色竖线"/>
                <p:cNvSpPr>
                  <a:spLocks/>
                </p:cNvSpPr>
                <p:nvPr/>
              </p:nvSpPr>
              <p:spPr bwMode="auto">
                <a:xfrm>
                  <a:off x="3259" y="2322"/>
                  <a:ext cx="38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81" name="Freeform 554" descr="深色竖线"/>
                <p:cNvSpPr>
                  <a:spLocks/>
                </p:cNvSpPr>
                <p:nvPr/>
              </p:nvSpPr>
              <p:spPr bwMode="auto">
                <a:xfrm>
                  <a:off x="3334" y="2323"/>
                  <a:ext cx="38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82" name="Freeform 555" descr="深色竖线"/>
                <p:cNvSpPr>
                  <a:spLocks/>
                </p:cNvSpPr>
                <p:nvPr/>
              </p:nvSpPr>
              <p:spPr bwMode="auto">
                <a:xfrm flipV="1">
                  <a:off x="3222" y="2493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83" name="Freeform 556" descr="深色竖线"/>
                <p:cNvSpPr>
                  <a:spLocks/>
                </p:cNvSpPr>
                <p:nvPr/>
              </p:nvSpPr>
              <p:spPr bwMode="auto">
                <a:xfrm flipV="1">
                  <a:off x="3297" y="2492"/>
                  <a:ext cx="3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06029" name="Group 557"/>
          <p:cNvGrpSpPr>
            <a:grpSpLocks/>
          </p:cNvGrpSpPr>
          <p:nvPr/>
        </p:nvGrpSpPr>
        <p:grpSpPr bwMode="auto">
          <a:xfrm>
            <a:off x="1933575" y="4487863"/>
            <a:ext cx="6513513" cy="555625"/>
            <a:chOff x="639" y="2736"/>
            <a:chExt cx="4103" cy="350"/>
          </a:xfrm>
        </p:grpSpPr>
        <p:sp>
          <p:nvSpPr>
            <p:cNvPr id="7610" name="Rectangle 558"/>
            <p:cNvSpPr>
              <a:spLocks noChangeArrowheads="1"/>
            </p:cNvSpPr>
            <p:nvPr/>
          </p:nvSpPr>
          <p:spPr bwMode="auto">
            <a:xfrm>
              <a:off x="639" y="2738"/>
              <a:ext cx="4103" cy="3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7611" name="Group 559"/>
            <p:cNvGrpSpPr>
              <a:grpSpLocks/>
            </p:cNvGrpSpPr>
            <p:nvPr/>
          </p:nvGrpSpPr>
          <p:grpSpPr bwMode="auto">
            <a:xfrm>
              <a:off x="639" y="2736"/>
              <a:ext cx="4103" cy="350"/>
              <a:chOff x="639" y="2736"/>
              <a:chExt cx="4103" cy="350"/>
            </a:xfrm>
          </p:grpSpPr>
          <p:grpSp>
            <p:nvGrpSpPr>
              <p:cNvPr id="7612" name="Group 560"/>
              <p:cNvGrpSpPr>
                <a:grpSpLocks/>
              </p:cNvGrpSpPr>
              <p:nvPr/>
            </p:nvGrpSpPr>
            <p:grpSpPr bwMode="auto">
              <a:xfrm>
                <a:off x="1658" y="2736"/>
                <a:ext cx="2445" cy="346"/>
                <a:chOff x="663" y="1835"/>
                <a:chExt cx="2445" cy="346"/>
              </a:xfrm>
            </p:grpSpPr>
            <p:sp>
              <p:nvSpPr>
                <p:cNvPr id="7660" name="Freeform 561" descr="深色竖线"/>
                <p:cNvSpPr>
                  <a:spLocks/>
                </p:cNvSpPr>
                <p:nvPr/>
              </p:nvSpPr>
              <p:spPr bwMode="auto">
                <a:xfrm flipV="1">
                  <a:off x="663" y="2007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61" name="Freeform 562" descr="深色竖线"/>
                <p:cNvSpPr>
                  <a:spLocks/>
                </p:cNvSpPr>
                <p:nvPr/>
              </p:nvSpPr>
              <p:spPr bwMode="auto">
                <a:xfrm>
                  <a:off x="679" y="1837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62" name="Freeform 563" descr="深色竖线"/>
                <p:cNvSpPr>
                  <a:spLocks/>
                </p:cNvSpPr>
                <p:nvPr/>
              </p:nvSpPr>
              <p:spPr bwMode="auto">
                <a:xfrm>
                  <a:off x="711" y="1836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63" name="Freeform 564" descr="深色竖线"/>
                <p:cNvSpPr>
                  <a:spLocks/>
                </p:cNvSpPr>
                <p:nvPr/>
              </p:nvSpPr>
              <p:spPr bwMode="auto">
                <a:xfrm>
                  <a:off x="743" y="1837"/>
                  <a:ext cx="16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64" name="Freeform 565" descr="深色竖线"/>
                <p:cNvSpPr>
                  <a:spLocks/>
                </p:cNvSpPr>
                <p:nvPr/>
              </p:nvSpPr>
              <p:spPr bwMode="auto">
                <a:xfrm flipV="1">
                  <a:off x="695" y="2007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65" name="Freeform 566" descr="深色竖线"/>
                <p:cNvSpPr>
                  <a:spLocks/>
                </p:cNvSpPr>
                <p:nvPr/>
              </p:nvSpPr>
              <p:spPr bwMode="auto">
                <a:xfrm flipV="1">
                  <a:off x="727" y="2006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66" name="Freeform 567" descr="深色竖线"/>
                <p:cNvSpPr>
                  <a:spLocks/>
                </p:cNvSpPr>
                <p:nvPr/>
              </p:nvSpPr>
              <p:spPr bwMode="auto">
                <a:xfrm flipV="1">
                  <a:off x="1341" y="2009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67" name="Freeform 568" descr="深色竖线"/>
                <p:cNvSpPr>
                  <a:spLocks/>
                </p:cNvSpPr>
                <p:nvPr/>
              </p:nvSpPr>
              <p:spPr bwMode="auto">
                <a:xfrm>
                  <a:off x="1398" y="1838"/>
                  <a:ext cx="56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68" name="Freeform 569" descr="深色竖线"/>
                <p:cNvSpPr>
                  <a:spLocks/>
                </p:cNvSpPr>
                <p:nvPr/>
              </p:nvSpPr>
              <p:spPr bwMode="auto">
                <a:xfrm>
                  <a:off x="1511" y="1837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69" name="Freeform 570" descr="深色竖线"/>
                <p:cNvSpPr>
                  <a:spLocks/>
                </p:cNvSpPr>
                <p:nvPr/>
              </p:nvSpPr>
              <p:spPr bwMode="auto">
                <a:xfrm>
                  <a:off x="1625" y="1838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70" name="Freeform 571" descr="深色竖线"/>
                <p:cNvSpPr>
                  <a:spLocks/>
                </p:cNvSpPr>
                <p:nvPr/>
              </p:nvSpPr>
              <p:spPr bwMode="auto">
                <a:xfrm flipV="1">
                  <a:off x="1454" y="2008"/>
                  <a:ext cx="57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71" name="Freeform 572" descr="深色竖线"/>
                <p:cNvSpPr>
                  <a:spLocks/>
                </p:cNvSpPr>
                <p:nvPr/>
              </p:nvSpPr>
              <p:spPr bwMode="auto">
                <a:xfrm flipV="1">
                  <a:off x="1568" y="2008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72" name="Freeform 573" descr="深色竖线"/>
                <p:cNvSpPr>
                  <a:spLocks/>
                </p:cNvSpPr>
                <p:nvPr/>
              </p:nvSpPr>
              <p:spPr bwMode="auto">
                <a:xfrm flipV="1">
                  <a:off x="1070" y="2010"/>
                  <a:ext cx="44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73" name="Freeform 574" descr="深色竖线"/>
                <p:cNvSpPr>
                  <a:spLocks/>
                </p:cNvSpPr>
                <p:nvPr/>
              </p:nvSpPr>
              <p:spPr bwMode="auto">
                <a:xfrm>
                  <a:off x="1114" y="1840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74" name="Freeform 575" descr="深色竖线"/>
                <p:cNvSpPr>
                  <a:spLocks/>
                </p:cNvSpPr>
                <p:nvPr/>
              </p:nvSpPr>
              <p:spPr bwMode="auto">
                <a:xfrm>
                  <a:off x="1204" y="1839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75" name="Freeform 576" descr="深色竖线"/>
                <p:cNvSpPr>
                  <a:spLocks/>
                </p:cNvSpPr>
                <p:nvPr/>
              </p:nvSpPr>
              <p:spPr bwMode="auto">
                <a:xfrm>
                  <a:off x="1294" y="1840"/>
                  <a:ext cx="45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76" name="Freeform 577" descr="深色竖线"/>
                <p:cNvSpPr>
                  <a:spLocks/>
                </p:cNvSpPr>
                <p:nvPr/>
              </p:nvSpPr>
              <p:spPr bwMode="auto">
                <a:xfrm flipV="1">
                  <a:off x="1159" y="2010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77" name="Freeform 578" descr="深色竖线"/>
                <p:cNvSpPr>
                  <a:spLocks/>
                </p:cNvSpPr>
                <p:nvPr/>
              </p:nvSpPr>
              <p:spPr bwMode="auto">
                <a:xfrm flipV="1">
                  <a:off x="1249" y="2009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78" name="Freeform 579" descr="深色竖线"/>
                <p:cNvSpPr>
                  <a:spLocks/>
                </p:cNvSpPr>
                <p:nvPr/>
              </p:nvSpPr>
              <p:spPr bwMode="auto">
                <a:xfrm flipV="1">
                  <a:off x="887" y="2007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79" name="Freeform 580" descr="深色竖线"/>
                <p:cNvSpPr>
                  <a:spLocks/>
                </p:cNvSpPr>
                <p:nvPr/>
              </p:nvSpPr>
              <p:spPr bwMode="auto">
                <a:xfrm>
                  <a:off x="918" y="1837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80" name="Freeform 581" descr="深色竖线"/>
                <p:cNvSpPr>
                  <a:spLocks/>
                </p:cNvSpPr>
                <p:nvPr/>
              </p:nvSpPr>
              <p:spPr bwMode="auto">
                <a:xfrm>
                  <a:off x="980" y="1836"/>
                  <a:ext cx="30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81" name="Freeform 582" descr="深色竖线"/>
                <p:cNvSpPr>
                  <a:spLocks/>
                </p:cNvSpPr>
                <p:nvPr/>
              </p:nvSpPr>
              <p:spPr bwMode="auto">
                <a:xfrm>
                  <a:off x="1041" y="1837"/>
                  <a:ext cx="31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82" name="Freeform 583" descr="深色竖线"/>
                <p:cNvSpPr>
                  <a:spLocks/>
                </p:cNvSpPr>
                <p:nvPr/>
              </p:nvSpPr>
              <p:spPr bwMode="auto">
                <a:xfrm flipV="1">
                  <a:off x="949" y="2007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83" name="Freeform 584" descr="深色竖线"/>
                <p:cNvSpPr>
                  <a:spLocks/>
                </p:cNvSpPr>
                <p:nvPr/>
              </p:nvSpPr>
              <p:spPr bwMode="auto">
                <a:xfrm flipV="1">
                  <a:off x="1010" y="2006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84" name="Freeform 585" descr="深色竖线"/>
                <p:cNvSpPr>
                  <a:spLocks/>
                </p:cNvSpPr>
                <p:nvPr/>
              </p:nvSpPr>
              <p:spPr bwMode="auto">
                <a:xfrm flipV="1">
                  <a:off x="760" y="2008"/>
                  <a:ext cx="22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85" name="Freeform 586" descr="深色竖线"/>
                <p:cNvSpPr>
                  <a:spLocks/>
                </p:cNvSpPr>
                <p:nvPr/>
              </p:nvSpPr>
              <p:spPr bwMode="auto">
                <a:xfrm>
                  <a:off x="782" y="1837"/>
                  <a:ext cx="21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86" name="Freeform 587" descr="深色竖线"/>
                <p:cNvSpPr>
                  <a:spLocks/>
                </p:cNvSpPr>
                <p:nvPr/>
              </p:nvSpPr>
              <p:spPr bwMode="auto">
                <a:xfrm>
                  <a:off x="824" y="1836"/>
                  <a:ext cx="2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87" name="Freeform 588" descr="深色竖线"/>
                <p:cNvSpPr>
                  <a:spLocks/>
                </p:cNvSpPr>
                <p:nvPr/>
              </p:nvSpPr>
              <p:spPr bwMode="auto">
                <a:xfrm>
                  <a:off x="867" y="1837"/>
                  <a:ext cx="2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88" name="Freeform 589" descr="深色竖线"/>
                <p:cNvSpPr>
                  <a:spLocks/>
                </p:cNvSpPr>
                <p:nvPr/>
              </p:nvSpPr>
              <p:spPr bwMode="auto">
                <a:xfrm flipV="1">
                  <a:off x="803" y="2007"/>
                  <a:ext cx="21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89" name="Freeform 590" descr="深色竖线"/>
                <p:cNvSpPr>
                  <a:spLocks/>
                </p:cNvSpPr>
                <p:nvPr/>
              </p:nvSpPr>
              <p:spPr bwMode="auto">
                <a:xfrm flipV="1">
                  <a:off x="845" y="2007"/>
                  <a:ext cx="22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90" name="Freeform 591" descr="深色竖线"/>
                <p:cNvSpPr>
                  <a:spLocks/>
                </p:cNvSpPr>
                <p:nvPr/>
              </p:nvSpPr>
              <p:spPr bwMode="auto">
                <a:xfrm flipH="1">
                  <a:off x="1964" y="1836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91" name="Freeform 592" descr="深色竖线"/>
                <p:cNvSpPr>
                  <a:spLocks/>
                </p:cNvSpPr>
                <p:nvPr/>
              </p:nvSpPr>
              <p:spPr bwMode="auto">
                <a:xfrm flipH="1" flipV="1">
                  <a:off x="1908" y="2006"/>
                  <a:ext cx="56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92" name="Freeform 593" descr="深色竖线"/>
                <p:cNvSpPr>
                  <a:spLocks/>
                </p:cNvSpPr>
                <p:nvPr/>
              </p:nvSpPr>
              <p:spPr bwMode="auto">
                <a:xfrm flipH="1" flipV="1">
                  <a:off x="1794" y="2008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93" name="Freeform 594" descr="深色竖线"/>
                <p:cNvSpPr>
                  <a:spLocks/>
                </p:cNvSpPr>
                <p:nvPr/>
              </p:nvSpPr>
              <p:spPr bwMode="auto">
                <a:xfrm flipH="1" flipV="1">
                  <a:off x="1680" y="2007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94" name="Freeform 595" descr="深色竖线"/>
                <p:cNvSpPr>
                  <a:spLocks/>
                </p:cNvSpPr>
                <p:nvPr/>
              </p:nvSpPr>
              <p:spPr bwMode="auto">
                <a:xfrm flipH="1">
                  <a:off x="1851" y="1836"/>
                  <a:ext cx="57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95" name="Freeform 596" descr="深色竖线"/>
                <p:cNvSpPr>
                  <a:spLocks/>
                </p:cNvSpPr>
                <p:nvPr/>
              </p:nvSpPr>
              <p:spPr bwMode="auto">
                <a:xfrm flipH="1">
                  <a:off x="1737" y="1837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96" name="Freeform 597" descr="深色竖线"/>
                <p:cNvSpPr>
                  <a:spLocks/>
                </p:cNvSpPr>
                <p:nvPr/>
              </p:nvSpPr>
              <p:spPr bwMode="auto">
                <a:xfrm flipH="1">
                  <a:off x="2248" y="1835"/>
                  <a:ext cx="44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97" name="Freeform 598" descr="深色竖线"/>
                <p:cNvSpPr>
                  <a:spLocks/>
                </p:cNvSpPr>
                <p:nvPr/>
              </p:nvSpPr>
              <p:spPr bwMode="auto">
                <a:xfrm flipH="1" flipV="1">
                  <a:off x="2203" y="2005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98" name="Freeform 599" descr="深色竖线"/>
                <p:cNvSpPr>
                  <a:spLocks/>
                </p:cNvSpPr>
                <p:nvPr/>
              </p:nvSpPr>
              <p:spPr bwMode="auto">
                <a:xfrm flipH="1" flipV="1">
                  <a:off x="2113" y="2006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99" name="Freeform 600" descr="深色竖线"/>
                <p:cNvSpPr>
                  <a:spLocks/>
                </p:cNvSpPr>
                <p:nvPr/>
              </p:nvSpPr>
              <p:spPr bwMode="auto">
                <a:xfrm flipH="1" flipV="1">
                  <a:off x="2023" y="2006"/>
                  <a:ext cx="45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00" name="Freeform 601" descr="深色竖线"/>
                <p:cNvSpPr>
                  <a:spLocks/>
                </p:cNvSpPr>
                <p:nvPr/>
              </p:nvSpPr>
              <p:spPr bwMode="auto">
                <a:xfrm flipH="1">
                  <a:off x="2158" y="1835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01" name="Freeform 602" descr="深色竖线"/>
                <p:cNvSpPr>
                  <a:spLocks/>
                </p:cNvSpPr>
                <p:nvPr/>
              </p:nvSpPr>
              <p:spPr bwMode="auto">
                <a:xfrm flipH="1">
                  <a:off x="2068" y="1836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02" name="Freeform 603" descr="深色竖线"/>
                <p:cNvSpPr>
                  <a:spLocks/>
                </p:cNvSpPr>
                <p:nvPr/>
              </p:nvSpPr>
              <p:spPr bwMode="auto">
                <a:xfrm flipH="1">
                  <a:off x="2444" y="1838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03" name="Freeform 604" descr="深色竖线"/>
                <p:cNvSpPr>
                  <a:spLocks/>
                </p:cNvSpPr>
                <p:nvPr/>
              </p:nvSpPr>
              <p:spPr bwMode="auto">
                <a:xfrm flipH="1" flipV="1">
                  <a:off x="2413" y="2008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04" name="Freeform 605" descr="深色竖线"/>
                <p:cNvSpPr>
                  <a:spLocks/>
                </p:cNvSpPr>
                <p:nvPr/>
              </p:nvSpPr>
              <p:spPr bwMode="auto">
                <a:xfrm flipH="1" flipV="1">
                  <a:off x="2352" y="2009"/>
                  <a:ext cx="30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05" name="Freeform 606" descr="深色竖线"/>
                <p:cNvSpPr>
                  <a:spLocks/>
                </p:cNvSpPr>
                <p:nvPr/>
              </p:nvSpPr>
              <p:spPr bwMode="auto">
                <a:xfrm flipH="1" flipV="1">
                  <a:off x="2290" y="2009"/>
                  <a:ext cx="31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06" name="Freeform 607" descr="深色竖线"/>
                <p:cNvSpPr>
                  <a:spLocks/>
                </p:cNvSpPr>
                <p:nvPr/>
              </p:nvSpPr>
              <p:spPr bwMode="auto">
                <a:xfrm flipH="1">
                  <a:off x="2382" y="1838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07" name="Freeform 608" descr="深色竖线"/>
                <p:cNvSpPr>
                  <a:spLocks/>
                </p:cNvSpPr>
                <p:nvPr/>
              </p:nvSpPr>
              <p:spPr bwMode="auto">
                <a:xfrm flipH="1">
                  <a:off x="2321" y="1839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08" name="Freeform 609" descr="深色竖线"/>
                <p:cNvSpPr>
                  <a:spLocks/>
                </p:cNvSpPr>
                <p:nvPr/>
              </p:nvSpPr>
              <p:spPr bwMode="auto">
                <a:xfrm flipH="1" flipV="1">
                  <a:off x="2559" y="2007"/>
                  <a:ext cx="21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09" name="Freeform 610" descr="深色竖线"/>
                <p:cNvSpPr>
                  <a:spLocks/>
                </p:cNvSpPr>
                <p:nvPr/>
              </p:nvSpPr>
              <p:spPr bwMode="auto">
                <a:xfrm flipH="1" flipV="1">
                  <a:off x="2517" y="2009"/>
                  <a:ext cx="2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10" name="Freeform 611" descr="深色竖线"/>
                <p:cNvSpPr>
                  <a:spLocks/>
                </p:cNvSpPr>
                <p:nvPr/>
              </p:nvSpPr>
              <p:spPr bwMode="auto">
                <a:xfrm flipH="1" flipV="1">
                  <a:off x="2474" y="2008"/>
                  <a:ext cx="2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11" name="Freeform 612" descr="深色竖线"/>
                <p:cNvSpPr>
                  <a:spLocks/>
                </p:cNvSpPr>
                <p:nvPr/>
              </p:nvSpPr>
              <p:spPr bwMode="auto">
                <a:xfrm flipH="1">
                  <a:off x="2538" y="1837"/>
                  <a:ext cx="21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12" name="Freeform 613" descr="深色竖线"/>
                <p:cNvSpPr>
                  <a:spLocks/>
                </p:cNvSpPr>
                <p:nvPr/>
              </p:nvSpPr>
              <p:spPr bwMode="auto">
                <a:xfrm flipH="1">
                  <a:off x="2495" y="1838"/>
                  <a:ext cx="22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13" name="Freeform 614" descr="深色竖线"/>
                <p:cNvSpPr>
                  <a:spLocks/>
                </p:cNvSpPr>
                <p:nvPr/>
              </p:nvSpPr>
              <p:spPr bwMode="auto">
                <a:xfrm flipH="1">
                  <a:off x="2683" y="1838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14" name="Freeform 615" descr="深色竖线"/>
                <p:cNvSpPr>
                  <a:spLocks/>
                </p:cNvSpPr>
                <p:nvPr/>
              </p:nvSpPr>
              <p:spPr bwMode="auto">
                <a:xfrm flipH="1" flipV="1">
                  <a:off x="2667" y="2008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15" name="Freeform 616" descr="深色竖线"/>
                <p:cNvSpPr>
                  <a:spLocks/>
                </p:cNvSpPr>
                <p:nvPr/>
              </p:nvSpPr>
              <p:spPr bwMode="auto">
                <a:xfrm flipH="1" flipV="1">
                  <a:off x="2635" y="2009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16" name="Freeform 617" descr="深色竖线"/>
                <p:cNvSpPr>
                  <a:spLocks/>
                </p:cNvSpPr>
                <p:nvPr/>
              </p:nvSpPr>
              <p:spPr bwMode="auto">
                <a:xfrm flipH="1" flipV="1">
                  <a:off x="2603" y="2009"/>
                  <a:ext cx="16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17" name="Freeform 618" descr="深色竖线"/>
                <p:cNvSpPr>
                  <a:spLocks/>
                </p:cNvSpPr>
                <p:nvPr/>
              </p:nvSpPr>
              <p:spPr bwMode="auto">
                <a:xfrm flipH="1">
                  <a:off x="2651" y="1838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18" name="Freeform 619" descr="深色竖线"/>
                <p:cNvSpPr>
                  <a:spLocks/>
                </p:cNvSpPr>
                <p:nvPr/>
              </p:nvSpPr>
              <p:spPr bwMode="auto">
                <a:xfrm flipH="1">
                  <a:off x="2619" y="1839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19" name="Freeform 620" descr="深色竖线"/>
                <p:cNvSpPr>
                  <a:spLocks/>
                </p:cNvSpPr>
                <p:nvPr/>
              </p:nvSpPr>
              <p:spPr bwMode="auto">
                <a:xfrm flipH="1">
                  <a:off x="2580" y="1837"/>
                  <a:ext cx="22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20" name="Freeform 621" descr="深色竖线"/>
                <p:cNvSpPr>
                  <a:spLocks/>
                </p:cNvSpPr>
                <p:nvPr/>
              </p:nvSpPr>
              <p:spPr bwMode="auto">
                <a:xfrm flipV="1">
                  <a:off x="2699" y="2010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21" name="Freeform 622" descr="深色竖线"/>
                <p:cNvSpPr>
                  <a:spLocks/>
                </p:cNvSpPr>
                <p:nvPr/>
              </p:nvSpPr>
              <p:spPr bwMode="auto">
                <a:xfrm>
                  <a:off x="2715" y="1840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22" name="Freeform 623" descr="深色竖线"/>
                <p:cNvSpPr>
                  <a:spLocks/>
                </p:cNvSpPr>
                <p:nvPr/>
              </p:nvSpPr>
              <p:spPr bwMode="auto">
                <a:xfrm>
                  <a:off x="2747" y="1839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23" name="Freeform 624" descr="深色竖线"/>
                <p:cNvSpPr>
                  <a:spLocks/>
                </p:cNvSpPr>
                <p:nvPr/>
              </p:nvSpPr>
              <p:spPr bwMode="auto">
                <a:xfrm>
                  <a:off x="2779" y="1840"/>
                  <a:ext cx="16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24" name="Freeform 625" descr="深色竖线"/>
                <p:cNvSpPr>
                  <a:spLocks/>
                </p:cNvSpPr>
                <p:nvPr/>
              </p:nvSpPr>
              <p:spPr bwMode="auto">
                <a:xfrm flipV="1">
                  <a:off x="2731" y="2010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25" name="Freeform 626" descr="深色竖线"/>
                <p:cNvSpPr>
                  <a:spLocks/>
                </p:cNvSpPr>
                <p:nvPr/>
              </p:nvSpPr>
              <p:spPr bwMode="auto">
                <a:xfrm flipV="1">
                  <a:off x="2763" y="2009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26" name="Freeform 627" descr="深色竖线"/>
                <p:cNvSpPr>
                  <a:spLocks/>
                </p:cNvSpPr>
                <p:nvPr/>
              </p:nvSpPr>
              <p:spPr bwMode="auto">
                <a:xfrm flipV="1">
                  <a:off x="2923" y="2010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27" name="Freeform 628" descr="深色竖线"/>
                <p:cNvSpPr>
                  <a:spLocks/>
                </p:cNvSpPr>
                <p:nvPr/>
              </p:nvSpPr>
              <p:spPr bwMode="auto">
                <a:xfrm>
                  <a:off x="2954" y="1840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28" name="Freeform 629" descr="深色竖线"/>
                <p:cNvSpPr>
                  <a:spLocks/>
                </p:cNvSpPr>
                <p:nvPr/>
              </p:nvSpPr>
              <p:spPr bwMode="auto">
                <a:xfrm>
                  <a:off x="3016" y="1839"/>
                  <a:ext cx="30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29" name="Freeform 630" descr="深色竖线"/>
                <p:cNvSpPr>
                  <a:spLocks/>
                </p:cNvSpPr>
                <p:nvPr/>
              </p:nvSpPr>
              <p:spPr bwMode="auto">
                <a:xfrm>
                  <a:off x="3077" y="1840"/>
                  <a:ext cx="31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30" name="Freeform 631" descr="深色竖线"/>
                <p:cNvSpPr>
                  <a:spLocks/>
                </p:cNvSpPr>
                <p:nvPr/>
              </p:nvSpPr>
              <p:spPr bwMode="auto">
                <a:xfrm flipV="1">
                  <a:off x="2985" y="2010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31" name="Freeform 632" descr="深色竖线"/>
                <p:cNvSpPr>
                  <a:spLocks/>
                </p:cNvSpPr>
                <p:nvPr/>
              </p:nvSpPr>
              <p:spPr bwMode="auto">
                <a:xfrm flipV="1">
                  <a:off x="3046" y="2009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32" name="Freeform 633" descr="深色竖线"/>
                <p:cNvSpPr>
                  <a:spLocks/>
                </p:cNvSpPr>
                <p:nvPr/>
              </p:nvSpPr>
              <p:spPr bwMode="auto">
                <a:xfrm flipV="1">
                  <a:off x="2796" y="2011"/>
                  <a:ext cx="22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33" name="Freeform 634" descr="深色竖线"/>
                <p:cNvSpPr>
                  <a:spLocks/>
                </p:cNvSpPr>
                <p:nvPr/>
              </p:nvSpPr>
              <p:spPr bwMode="auto">
                <a:xfrm>
                  <a:off x="2818" y="1840"/>
                  <a:ext cx="21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34" name="Freeform 635" descr="深色竖线"/>
                <p:cNvSpPr>
                  <a:spLocks/>
                </p:cNvSpPr>
                <p:nvPr/>
              </p:nvSpPr>
              <p:spPr bwMode="auto">
                <a:xfrm>
                  <a:off x="2860" y="1839"/>
                  <a:ext cx="2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35" name="Freeform 636" descr="深色竖线"/>
                <p:cNvSpPr>
                  <a:spLocks/>
                </p:cNvSpPr>
                <p:nvPr/>
              </p:nvSpPr>
              <p:spPr bwMode="auto">
                <a:xfrm>
                  <a:off x="2903" y="1840"/>
                  <a:ext cx="2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36" name="Freeform 637" descr="深色竖线"/>
                <p:cNvSpPr>
                  <a:spLocks/>
                </p:cNvSpPr>
                <p:nvPr/>
              </p:nvSpPr>
              <p:spPr bwMode="auto">
                <a:xfrm flipV="1">
                  <a:off x="2839" y="2010"/>
                  <a:ext cx="21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37" name="Freeform 638" descr="深色竖线"/>
                <p:cNvSpPr>
                  <a:spLocks/>
                </p:cNvSpPr>
                <p:nvPr/>
              </p:nvSpPr>
              <p:spPr bwMode="auto">
                <a:xfrm flipV="1">
                  <a:off x="2881" y="2010"/>
                  <a:ext cx="22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613" name="Freeform 639" descr="深色竖线"/>
              <p:cNvSpPr>
                <a:spLocks/>
              </p:cNvSpPr>
              <p:nvPr/>
            </p:nvSpPr>
            <p:spPr bwMode="auto">
              <a:xfrm flipH="1">
                <a:off x="1642" y="2745"/>
                <a:ext cx="16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14" name="Freeform 640" descr="深色竖线"/>
              <p:cNvSpPr>
                <a:spLocks/>
              </p:cNvSpPr>
              <p:nvPr/>
            </p:nvSpPr>
            <p:spPr bwMode="auto">
              <a:xfrm flipH="1" flipV="1">
                <a:off x="1626" y="2915"/>
                <a:ext cx="16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15" name="Freeform 641" descr="深色竖线"/>
              <p:cNvSpPr>
                <a:spLocks/>
              </p:cNvSpPr>
              <p:nvPr/>
            </p:nvSpPr>
            <p:spPr bwMode="auto">
              <a:xfrm flipH="1" flipV="1">
                <a:off x="1594" y="2916"/>
                <a:ext cx="16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16" name="Freeform 642" descr="深色竖线"/>
              <p:cNvSpPr>
                <a:spLocks/>
              </p:cNvSpPr>
              <p:nvPr/>
            </p:nvSpPr>
            <p:spPr bwMode="auto">
              <a:xfrm flipH="1" flipV="1">
                <a:off x="1562" y="2916"/>
                <a:ext cx="16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17" name="Freeform 643" descr="深色竖线"/>
              <p:cNvSpPr>
                <a:spLocks/>
              </p:cNvSpPr>
              <p:nvPr/>
            </p:nvSpPr>
            <p:spPr bwMode="auto">
              <a:xfrm flipH="1">
                <a:off x="1610" y="2745"/>
                <a:ext cx="16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18" name="Freeform 644" descr="深色竖线"/>
              <p:cNvSpPr>
                <a:spLocks/>
              </p:cNvSpPr>
              <p:nvPr/>
            </p:nvSpPr>
            <p:spPr bwMode="auto">
              <a:xfrm flipH="1">
                <a:off x="1578" y="2746"/>
                <a:ext cx="16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19" name="Freeform 645" descr="深色竖线"/>
              <p:cNvSpPr>
                <a:spLocks/>
              </p:cNvSpPr>
              <p:nvPr/>
            </p:nvSpPr>
            <p:spPr bwMode="auto">
              <a:xfrm flipH="1">
                <a:off x="923" y="2743"/>
                <a:ext cx="5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20" name="Freeform 646" descr="深色竖线"/>
              <p:cNvSpPr>
                <a:spLocks/>
              </p:cNvSpPr>
              <p:nvPr/>
            </p:nvSpPr>
            <p:spPr bwMode="auto">
              <a:xfrm flipH="1" flipV="1">
                <a:off x="867" y="2913"/>
                <a:ext cx="56" cy="171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21" name="Freeform 647" descr="深色竖线"/>
              <p:cNvSpPr>
                <a:spLocks/>
              </p:cNvSpPr>
              <p:nvPr/>
            </p:nvSpPr>
            <p:spPr bwMode="auto">
              <a:xfrm flipH="1" flipV="1">
                <a:off x="753" y="2915"/>
                <a:ext cx="5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22" name="Freeform 648" descr="深色竖线"/>
              <p:cNvSpPr>
                <a:spLocks/>
              </p:cNvSpPr>
              <p:nvPr/>
            </p:nvSpPr>
            <p:spPr bwMode="auto">
              <a:xfrm flipH="1" flipV="1">
                <a:off x="639" y="2914"/>
                <a:ext cx="5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23" name="Freeform 649" descr="深色竖线"/>
              <p:cNvSpPr>
                <a:spLocks/>
              </p:cNvSpPr>
              <p:nvPr/>
            </p:nvSpPr>
            <p:spPr bwMode="auto">
              <a:xfrm flipH="1">
                <a:off x="810" y="2743"/>
                <a:ext cx="57" cy="171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24" name="Freeform 650" descr="深色竖线"/>
              <p:cNvSpPr>
                <a:spLocks/>
              </p:cNvSpPr>
              <p:nvPr/>
            </p:nvSpPr>
            <p:spPr bwMode="auto">
              <a:xfrm flipH="1">
                <a:off x="696" y="2744"/>
                <a:ext cx="5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25" name="Freeform 651" descr="深色竖线"/>
              <p:cNvSpPr>
                <a:spLocks/>
              </p:cNvSpPr>
              <p:nvPr/>
            </p:nvSpPr>
            <p:spPr bwMode="auto">
              <a:xfrm flipH="1">
                <a:off x="1207" y="2742"/>
                <a:ext cx="44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26" name="Freeform 652" descr="深色竖线"/>
              <p:cNvSpPr>
                <a:spLocks/>
              </p:cNvSpPr>
              <p:nvPr/>
            </p:nvSpPr>
            <p:spPr bwMode="auto">
              <a:xfrm flipH="1" flipV="1">
                <a:off x="1162" y="2912"/>
                <a:ext cx="45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27" name="Freeform 653" descr="深色竖线"/>
              <p:cNvSpPr>
                <a:spLocks/>
              </p:cNvSpPr>
              <p:nvPr/>
            </p:nvSpPr>
            <p:spPr bwMode="auto">
              <a:xfrm flipH="1" flipV="1">
                <a:off x="1072" y="2913"/>
                <a:ext cx="45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28" name="Freeform 654" descr="深色竖线"/>
              <p:cNvSpPr>
                <a:spLocks/>
              </p:cNvSpPr>
              <p:nvPr/>
            </p:nvSpPr>
            <p:spPr bwMode="auto">
              <a:xfrm flipH="1" flipV="1">
                <a:off x="982" y="2913"/>
                <a:ext cx="45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29" name="Freeform 655" descr="深色竖线"/>
              <p:cNvSpPr>
                <a:spLocks/>
              </p:cNvSpPr>
              <p:nvPr/>
            </p:nvSpPr>
            <p:spPr bwMode="auto">
              <a:xfrm flipH="1">
                <a:off x="1117" y="2742"/>
                <a:ext cx="45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30" name="Freeform 656" descr="深色竖线"/>
              <p:cNvSpPr>
                <a:spLocks/>
              </p:cNvSpPr>
              <p:nvPr/>
            </p:nvSpPr>
            <p:spPr bwMode="auto">
              <a:xfrm flipH="1">
                <a:off x="1027" y="2743"/>
                <a:ext cx="45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31" name="Freeform 657" descr="深色竖线"/>
              <p:cNvSpPr>
                <a:spLocks/>
              </p:cNvSpPr>
              <p:nvPr/>
            </p:nvSpPr>
            <p:spPr bwMode="auto">
              <a:xfrm flipH="1">
                <a:off x="1403" y="2745"/>
                <a:ext cx="3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32" name="Freeform 658" descr="深色竖线"/>
              <p:cNvSpPr>
                <a:spLocks/>
              </p:cNvSpPr>
              <p:nvPr/>
            </p:nvSpPr>
            <p:spPr bwMode="auto">
              <a:xfrm flipH="1" flipV="1">
                <a:off x="1372" y="2915"/>
                <a:ext cx="3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33" name="Freeform 659" descr="深色竖线"/>
              <p:cNvSpPr>
                <a:spLocks/>
              </p:cNvSpPr>
              <p:nvPr/>
            </p:nvSpPr>
            <p:spPr bwMode="auto">
              <a:xfrm flipH="1" flipV="1">
                <a:off x="1311" y="2916"/>
                <a:ext cx="30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34" name="Freeform 660" descr="深色竖线"/>
              <p:cNvSpPr>
                <a:spLocks/>
              </p:cNvSpPr>
              <p:nvPr/>
            </p:nvSpPr>
            <p:spPr bwMode="auto">
              <a:xfrm flipH="1" flipV="1">
                <a:off x="1249" y="2916"/>
                <a:ext cx="31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35" name="Freeform 661" descr="深色竖线"/>
              <p:cNvSpPr>
                <a:spLocks/>
              </p:cNvSpPr>
              <p:nvPr/>
            </p:nvSpPr>
            <p:spPr bwMode="auto">
              <a:xfrm flipH="1">
                <a:off x="1341" y="2745"/>
                <a:ext cx="3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36" name="Freeform 662" descr="深色竖线"/>
              <p:cNvSpPr>
                <a:spLocks/>
              </p:cNvSpPr>
              <p:nvPr/>
            </p:nvSpPr>
            <p:spPr bwMode="auto">
              <a:xfrm flipH="1">
                <a:off x="1280" y="2746"/>
                <a:ext cx="3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37" name="Freeform 663" descr="深色竖线"/>
              <p:cNvSpPr>
                <a:spLocks/>
              </p:cNvSpPr>
              <p:nvPr/>
            </p:nvSpPr>
            <p:spPr bwMode="auto">
              <a:xfrm flipH="1">
                <a:off x="1539" y="2744"/>
                <a:ext cx="22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38" name="Freeform 664" descr="深色竖线"/>
              <p:cNvSpPr>
                <a:spLocks/>
              </p:cNvSpPr>
              <p:nvPr/>
            </p:nvSpPr>
            <p:spPr bwMode="auto">
              <a:xfrm flipH="1" flipV="1">
                <a:off x="1518" y="2914"/>
                <a:ext cx="21" cy="171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39" name="Freeform 665" descr="深色竖线"/>
              <p:cNvSpPr>
                <a:spLocks/>
              </p:cNvSpPr>
              <p:nvPr/>
            </p:nvSpPr>
            <p:spPr bwMode="auto">
              <a:xfrm flipH="1" flipV="1">
                <a:off x="1476" y="2916"/>
                <a:ext cx="2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40" name="Freeform 666" descr="深色竖线"/>
              <p:cNvSpPr>
                <a:spLocks/>
              </p:cNvSpPr>
              <p:nvPr/>
            </p:nvSpPr>
            <p:spPr bwMode="auto">
              <a:xfrm flipH="1" flipV="1">
                <a:off x="1433" y="2915"/>
                <a:ext cx="2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41" name="Freeform 667" descr="深色竖线"/>
              <p:cNvSpPr>
                <a:spLocks/>
              </p:cNvSpPr>
              <p:nvPr/>
            </p:nvSpPr>
            <p:spPr bwMode="auto">
              <a:xfrm flipH="1">
                <a:off x="1497" y="2744"/>
                <a:ext cx="21" cy="171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42" name="Freeform 668" descr="深色竖线"/>
              <p:cNvSpPr>
                <a:spLocks/>
              </p:cNvSpPr>
              <p:nvPr/>
            </p:nvSpPr>
            <p:spPr bwMode="auto">
              <a:xfrm flipH="1">
                <a:off x="1454" y="2745"/>
                <a:ext cx="22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43" name="Freeform 669" descr="深色竖线"/>
              <p:cNvSpPr>
                <a:spLocks/>
              </p:cNvSpPr>
              <p:nvPr/>
            </p:nvSpPr>
            <p:spPr bwMode="auto">
              <a:xfrm flipV="1">
                <a:off x="4555" y="2910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44" name="Freeform 670" descr="深色竖线"/>
              <p:cNvSpPr>
                <a:spLocks/>
              </p:cNvSpPr>
              <p:nvPr/>
            </p:nvSpPr>
            <p:spPr bwMode="auto">
              <a:xfrm>
                <a:off x="4592" y="2740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45" name="Freeform 671" descr="深色竖线"/>
              <p:cNvSpPr>
                <a:spLocks/>
              </p:cNvSpPr>
              <p:nvPr/>
            </p:nvSpPr>
            <p:spPr bwMode="auto">
              <a:xfrm>
                <a:off x="4667" y="2739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46" name="Freeform 672" descr="深色竖线"/>
              <p:cNvSpPr>
                <a:spLocks/>
              </p:cNvSpPr>
              <p:nvPr/>
            </p:nvSpPr>
            <p:spPr bwMode="auto">
              <a:xfrm flipV="1">
                <a:off x="4630" y="2910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47" name="Freeform 673" descr="深色竖线"/>
              <p:cNvSpPr>
                <a:spLocks/>
              </p:cNvSpPr>
              <p:nvPr/>
            </p:nvSpPr>
            <p:spPr bwMode="auto">
              <a:xfrm flipV="1">
                <a:off x="4705" y="2909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48" name="Freeform 674" descr="深色竖线"/>
              <p:cNvSpPr>
                <a:spLocks/>
              </p:cNvSpPr>
              <p:nvPr/>
            </p:nvSpPr>
            <p:spPr bwMode="auto">
              <a:xfrm flipV="1">
                <a:off x="4328" y="2910"/>
                <a:ext cx="37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49" name="Freeform 675" descr="深色竖线"/>
              <p:cNvSpPr>
                <a:spLocks/>
              </p:cNvSpPr>
              <p:nvPr/>
            </p:nvSpPr>
            <p:spPr bwMode="auto">
              <a:xfrm>
                <a:off x="4365" y="2741"/>
                <a:ext cx="38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50" name="Freeform 676" descr="深色竖线"/>
              <p:cNvSpPr>
                <a:spLocks/>
              </p:cNvSpPr>
              <p:nvPr/>
            </p:nvSpPr>
            <p:spPr bwMode="auto">
              <a:xfrm>
                <a:off x="4440" y="2740"/>
                <a:ext cx="38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51" name="Freeform 677" descr="深色竖线"/>
              <p:cNvSpPr>
                <a:spLocks/>
              </p:cNvSpPr>
              <p:nvPr/>
            </p:nvSpPr>
            <p:spPr bwMode="auto">
              <a:xfrm>
                <a:off x="4515" y="2741"/>
                <a:ext cx="38" cy="168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52" name="Freeform 678" descr="深色竖线"/>
              <p:cNvSpPr>
                <a:spLocks/>
              </p:cNvSpPr>
              <p:nvPr/>
            </p:nvSpPr>
            <p:spPr bwMode="auto">
              <a:xfrm flipV="1">
                <a:off x="4403" y="2910"/>
                <a:ext cx="37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53" name="Freeform 679" descr="深色竖线"/>
              <p:cNvSpPr>
                <a:spLocks/>
              </p:cNvSpPr>
              <p:nvPr/>
            </p:nvSpPr>
            <p:spPr bwMode="auto">
              <a:xfrm flipV="1">
                <a:off x="4478" y="2909"/>
                <a:ext cx="37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54" name="Freeform 680" descr="深色竖线"/>
              <p:cNvSpPr>
                <a:spLocks/>
              </p:cNvSpPr>
              <p:nvPr/>
            </p:nvSpPr>
            <p:spPr bwMode="auto">
              <a:xfrm flipV="1">
                <a:off x="4102" y="2911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55" name="Freeform 681" descr="深色竖线"/>
              <p:cNvSpPr>
                <a:spLocks/>
              </p:cNvSpPr>
              <p:nvPr/>
            </p:nvSpPr>
            <p:spPr bwMode="auto">
              <a:xfrm>
                <a:off x="4139" y="2741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56" name="Freeform 682" descr="深色竖线"/>
              <p:cNvSpPr>
                <a:spLocks/>
              </p:cNvSpPr>
              <p:nvPr/>
            </p:nvSpPr>
            <p:spPr bwMode="auto">
              <a:xfrm>
                <a:off x="4214" y="2740"/>
                <a:ext cx="38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57" name="Freeform 683" descr="深色竖线"/>
              <p:cNvSpPr>
                <a:spLocks/>
              </p:cNvSpPr>
              <p:nvPr/>
            </p:nvSpPr>
            <p:spPr bwMode="auto">
              <a:xfrm>
                <a:off x="4289" y="2741"/>
                <a:ext cx="38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58" name="Freeform 684" descr="深色竖线"/>
              <p:cNvSpPr>
                <a:spLocks/>
              </p:cNvSpPr>
              <p:nvPr/>
            </p:nvSpPr>
            <p:spPr bwMode="auto">
              <a:xfrm flipV="1">
                <a:off x="4177" y="2911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59" name="Freeform 685" descr="深色竖线"/>
              <p:cNvSpPr>
                <a:spLocks/>
              </p:cNvSpPr>
              <p:nvPr/>
            </p:nvSpPr>
            <p:spPr bwMode="auto">
              <a:xfrm flipV="1">
                <a:off x="4252" y="2910"/>
                <a:ext cx="3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06158" name="Group 686"/>
          <p:cNvGrpSpPr>
            <a:grpSpLocks/>
          </p:cNvGrpSpPr>
          <p:nvPr/>
        </p:nvGrpSpPr>
        <p:grpSpPr bwMode="auto">
          <a:xfrm>
            <a:off x="1954213" y="4484688"/>
            <a:ext cx="6472237" cy="555625"/>
            <a:chOff x="667" y="3553"/>
            <a:chExt cx="4077" cy="350"/>
          </a:xfrm>
        </p:grpSpPr>
        <p:sp>
          <p:nvSpPr>
            <p:cNvPr id="7486" name="Rectangle 687"/>
            <p:cNvSpPr>
              <a:spLocks noChangeArrowheads="1"/>
            </p:cNvSpPr>
            <p:nvPr/>
          </p:nvSpPr>
          <p:spPr bwMode="auto">
            <a:xfrm>
              <a:off x="667" y="3555"/>
              <a:ext cx="4077" cy="34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7487" name="Group 688"/>
            <p:cNvGrpSpPr>
              <a:grpSpLocks/>
            </p:cNvGrpSpPr>
            <p:nvPr/>
          </p:nvGrpSpPr>
          <p:grpSpPr bwMode="auto">
            <a:xfrm>
              <a:off x="668" y="3553"/>
              <a:ext cx="4076" cy="348"/>
              <a:chOff x="663" y="1835"/>
              <a:chExt cx="4076" cy="348"/>
            </a:xfrm>
          </p:grpSpPr>
          <p:sp>
            <p:nvSpPr>
              <p:cNvPr id="7488" name="Freeform 689" descr="深色竖线"/>
              <p:cNvSpPr>
                <a:spLocks/>
              </p:cNvSpPr>
              <p:nvPr/>
            </p:nvSpPr>
            <p:spPr bwMode="auto">
              <a:xfrm flipV="1">
                <a:off x="3106" y="2013"/>
                <a:ext cx="44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89" name="Freeform 690" descr="深色竖线"/>
              <p:cNvSpPr>
                <a:spLocks/>
              </p:cNvSpPr>
              <p:nvPr/>
            </p:nvSpPr>
            <p:spPr bwMode="auto">
              <a:xfrm>
                <a:off x="3150" y="1843"/>
                <a:ext cx="45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490" name="Group 691"/>
              <p:cNvGrpSpPr>
                <a:grpSpLocks/>
              </p:cNvGrpSpPr>
              <p:nvPr/>
            </p:nvGrpSpPr>
            <p:grpSpPr bwMode="auto">
              <a:xfrm>
                <a:off x="663" y="1835"/>
                <a:ext cx="2445" cy="346"/>
                <a:chOff x="663" y="1835"/>
                <a:chExt cx="2445" cy="346"/>
              </a:xfrm>
            </p:grpSpPr>
            <p:sp>
              <p:nvSpPr>
                <p:cNvPr id="7532" name="Freeform 692" descr="深色竖线"/>
                <p:cNvSpPr>
                  <a:spLocks/>
                </p:cNvSpPr>
                <p:nvPr/>
              </p:nvSpPr>
              <p:spPr bwMode="auto">
                <a:xfrm flipV="1">
                  <a:off x="663" y="2007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33" name="Freeform 693" descr="深色竖线"/>
                <p:cNvSpPr>
                  <a:spLocks/>
                </p:cNvSpPr>
                <p:nvPr/>
              </p:nvSpPr>
              <p:spPr bwMode="auto">
                <a:xfrm>
                  <a:off x="679" y="1837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34" name="Freeform 694" descr="深色竖线"/>
                <p:cNvSpPr>
                  <a:spLocks/>
                </p:cNvSpPr>
                <p:nvPr/>
              </p:nvSpPr>
              <p:spPr bwMode="auto">
                <a:xfrm>
                  <a:off x="711" y="1836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35" name="Freeform 695" descr="深色竖线"/>
                <p:cNvSpPr>
                  <a:spLocks/>
                </p:cNvSpPr>
                <p:nvPr/>
              </p:nvSpPr>
              <p:spPr bwMode="auto">
                <a:xfrm>
                  <a:off x="743" y="1837"/>
                  <a:ext cx="16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36" name="Freeform 696" descr="深色竖线"/>
                <p:cNvSpPr>
                  <a:spLocks/>
                </p:cNvSpPr>
                <p:nvPr/>
              </p:nvSpPr>
              <p:spPr bwMode="auto">
                <a:xfrm flipV="1">
                  <a:off x="695" y="2007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37" name="Freeform 697" descr="深色竖线"/>
                <p:cNvSpPr>
                  <a:spLocks/>
                </p:cNvSpPr>
                <p:nvPr/>
              </p:nvSpPr>
              <p:spPr bwMode="auto">
                <a:xfrm flipV="1">
                  <a:off x="727" y="2006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38" name="Freeform 698" descr="深色竖线"/>
                <p:cNvSpPr>
                  <a:spLocks/>
                </p:cNvSpPr>
                <p:nvPr/>
              </p:nvSpPr>
              <p:spPr bwMode="auto">
                <a:xfrm flipV="1">
                  <a:off x="1341" y="2009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39" name="Freeform 699" descr="深色竖线"/>
                <p:cNvSpPr>
                  <a:spLocks/>
                </p:cNvSpPr>
                <p:nvPr/>
              </p:nvSpPr>
              <p:spPr bwMode="auto">
                <a:xfrm>
                  <a:off x="1398" y="1838"/>
                  <a:ext cx="56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40" name="Freeform 700" descr="深色竖线"/>
                <p:cNvSpPr>
                  <a:spLocks/>
                </p:cNvSpPr>
                <p:nvPr/>
              </p:nvSpPr>
              <p:spPr bwMode="auto">
                <a:xfrm>
                  <a:off x="1511" y="1837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41" name="Freeform 701" descr="深色竖线"/>
                <p:cNvSpPr>
                  <a:spLocks/>
                </p:cNvSpPr>
                <p:nvPr/>
              </p:nvSpPr>
              <p:spPr bwMode="auto">
                <a:xfrm>
                  <a:off x="1625" y="1838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42" name="Freeform 702" descr="深色竖线"/>
                <p:cNvSpPr>
                  <a:spLocks/>
                </p:cNvSpPr>
                <p:nvPr/>
              </p:nvSpPr>
              <p:spPr bwMode="auto">
                <a:xfrm flipV="1">
                  <a:off x="1454" y="2008"/>
                  <a:ext cx="57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43" name="Freeform 703" descr="深色竖线"/>
                <p:cNvSpPr>
                  <a:spLocks/>
                </p:cNvSpPr>
                <p:nvPr/>
              </p:nvSpPr>
              <p:spPr bwMode="auto">
                <a:xfrm flipV="1">
                  <a:off x="1568" y="2008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44" name="Freeform 704" descr="深色竖线"/>
                <p:cNvSpPr>
                  <a:spLocks/>
                </p:cNvSpPr>
                <p:nvPr/>
              </p:nvSpPr>
              <p:spPr bwMode="auto">
                <a:xfrm flipV="1">
                  <a:off x="1070" y="2010"/>
                  <a:ext cx="44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45" name="Freeform 705" descr="深色竖线"/>
                <p:cNvSpPr>
                  <a:spLocks/>
                </p:cNvSpPr>
                <p:nvPr/>
              </p:nvSpPr>
              <p:spPr bwMode="auto">
                <a:xfrm>
                  <a:off x="1114" y="1840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46" name="Freeform 706" descr="深色竖线"/>
                <p:cNvSpPr>
                  <a:spLocks/>
                </p:cNvSpPr>
                <p:nvPr/>
              </p:nvSpPr>
              <p:spPr bwMode="auto">
                <a:xfrm>
                  <a:off x="1204" y="1839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47" name="Freeform 707" descr="深色竖线"/>
                <p:cNvSpPr>
                  <a:spLocks/>
                </p:cNvSpPr>
                <p:nvPr/>
              </p:nvSpPr>
              <p:spPr bwMode="auto">
                <a:xfrm>
                  <a:off x="1294" y="1840"/>
                  <a:ext cx="45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48" name="Freeform 708" descr="深色竖线"/>
                <p:cNvSpPr>
                  <a:spLocks/>
                </p:cNvSpPr>
                <p:nvPr/>
              </p:nvSpPr>
              <p:spPr bwMode="auto">
                <a:xfrm flipV="1">
                  <a:off x="1159" y="2010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49" name="Freeform 709" descr="深色竖线"/>
                <p:cNvSpPr>
                  <a:spLocks/>
                </p:cNvSpPr>
                <p:nvPr/>
              </p:nvSpPr>
              <p:spPr bwMode="auto">
                <a:xfrm flipV="1">
                  <a:off x="1249" y="2009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50" name="Freeform 710" descr="深色竖线"/>
                <p:cNvSpPr>
                  <a:spLocks/>
                </p:cNvSpPr>
                <p:nvPr/>
              </p:nvSpPr>
              <p:spPr bwMode="auto">
                <a:xfrm flipV="1">
                  <a:off x="887" y="2007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51" name="Freeform 711" descr="深色竖线"/>
                <p:cNvSpPr>
                  <a:spLocks/>
                </p:cNvSpPr>
                <p:nvPr/>
              </p:nvSpPr>
              <p:spPr bwMode="auto">
                <a:xfrm>
                  <a:off x="918" y="1837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52" name="Freeform 712" descr="深色竖线"/>
                <p:cNvSpPr>
                  <a:spLocks/>
                </p:cNvSpPr>
                <p:nvPr/>
              </p:nvSpPr>
              <p:spPr bwMode="auto">
                <a:xfrm>
                  <a:off x="980" y="1836"/>
                  <a:ext cx="30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53" name="Freeform 713" descr="深色竖线"/>
                <p:cNvSpPr>
                  <a:spLocks/>
                </p:cNvSpPr>
                <p:nvPr/>
              </p:nvSpPr>
              <p:spPr bwMode="auto">
                <a:xfrm>
                  <a:off x="1041" y="1837"/>
                  <a:ext cx="31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54" name="Freeform 714" descr="深色竖线"/>
                <p:cNvSpPr>
                  <a:spLocks/>
                </p:cNvSpPr>
                <p:nvPr/>
              </p:nvSpPr>
              <p:spPr bwMode="auto">
                <a:xfrm flipV="1">
                  <a:off x="949" y="2007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55" name="Freeform 715" descr="深色竖线"/>
                <p:cNvSpPr>
                  <a:spLocks/>
                </p:cNvSpPr>
                <p:nvPr/>
              </p:nvSpPr>
              <p:spPr bwMode="auto">
                <a:xfrm flipV="1">
                  <a:off x="1010" y="2006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56" name="Freeform 716" descr="深色竖线"/>
                <p:cNvSpPr>
                  <a:spLocks/>
                </p:cNvSpPr>
                <p:nvPr/>
              </p:nvSpPr>
              <p:spPr bwMode="auto">
                <a:xfrm flipV="1">
                  <a:off x="760" y="2008"/>
                  <a:ext cx="22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57" name="Freeform 717" descr="深色竖线"/>
                <p:cNvSpPr>
                  <a:spLocks/>
                </p:cNvSpPr>
                <p:nvPr/>
              </p:nvSpPr>
              <p:spPr bwMode="auto">
                <a:xfrm>
                  <a:off x="782" y="1837"/>
                  <a:ext cx="21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58" name="Freeform 718" descr="深色竖线"/>
                <p:cNvSpPr>
                  <a:spLocks/>
                </p:cNvSpPr>
                <p:nvPr/>
              </p:nvSpPr>
              <p:spPr bwMode="auto">
                <a:xfrm>
                  <a:off x="824" y="1836"/>
                  <a:ext cx="2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59" name="Freeform 719" descr="深色竖线"/>
                <p:cNvSpPr>
                  <a:spLocks/>
                </p:cNvSpPr>
                <p:nvPr/>
              </p:nvSpPr>
              <p:spPr bwMode="auto">
                <a:xfrm>
                  <a:off x="867" y="1837"/>
                  <a:ext cx="2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60" name="Freeform 720" descr="深色竖线"/>
                <p:cNvSpPr>
                  <a:spLocks/>
                </p:cNvSpPr>
                <p:nvPr/>
              </p:nvSpPr>
              <p:spPr bwMode="auto">
                <a:xfrm flipV="1">
                  <a:off x="803" y="2007"/>
                  <a:ext cx="21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61" name="Freeform 721" descr="深色竖线"/>
                <p:cNvSpPr>
                  <a:spLocks/>
                </p:cNvSpPr>
                <p:nvPr/>
              </p:nvSpPr>
              <p:spPr bwMode="auto">
                <a:xfrm flipV="1">
                  <a:off x="845" y="2007"/>
                  <a:ext cx="22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62" name="Freeform 722" descr="深色竖线"/>
                <p:cNvSpPr>
                  <a:spLocks/>
                </p:cNvSpPr>
                <p:nvPr/>
              </p:nvSpPr>
              <p:spPr bwMode="auto">
                <a:xfrm flipH="1">
                  <a:off x="1964" y="1836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63" name="Freeform 723" descr="深色竖线"/>
                <p:cNvSpPr>
                  <a:spLocks/>
                </p:cNvSpPr>
                <p:nvPr/>
              </p:nvSpPr>
              <p:spPr bwMode="auto">
                <a:xfrm flipH="1" flipV="1">
                  <a:off x="1908" y="2006"/>
                  <a:ext cx="56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64" name="Freeform 724" descr="深色竖线"/>
                <p:cNvSpPr>
                  <a:spLocks/>
                </p:cNvSpPr>
                <p:nvPr/>
              </p:nvSpPr>
              <p:spPr bwMode="auto">
                <a:xfrm flipH="1" flipV="1">
                  <a:off x="1794" y="2008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65" name="Freeform 725" descr="深色竖线"/>
                <p:cNvSpPr>
                  <a:spLocks/>
                </p:cNvSpPr>
                <p:nvPr/>
              </p:nvSpPr>
              <p:spPr bwMode="auto">
                <a:xfrm flipH="1" flipV="1">
                  <a:off x="1680" y="2007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66" name="Freeform 726" descr="深色竖线"/>
                <p:cNvSpPr>
                  <a:spLocks/>
                </p:cNvSpPr>
                <p:nvPr/>
              </p:nvSpPr>
              <p:spPr bwMode="auto">
                <a:xfrm flipH="1">
                  <a:off x="1851" y="1836"/>
                  <a:ext cx="57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67" name="Freeform 727" descr="深色竖线"/>
                <p:cNvSpPr>
                  <a:spLocks/>
                </p:cNvSpPr>
                <p:nvPr/>
              </p:nvSpPr>
              <p:spPr bwMode="auto">
                <a:xfrm flipH="1">
                  <a:off x="1737" y="1837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68" name="Freeform 728" descr="深色竖线"/>
                <p:cNvSpPr>
                  <a:spLocks/>
                </p:cNvSpPr>
                <p:nvPr/>
              </p:nvSpPr>
              <p:spPr bwMode="auto">
                <a:xfrm flipH="1">
                  <a:off x="2248" y="1835"/>
                  <a:ext cx="44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69" name="Freeform 729" descr="深色竖线"/>
                <p:cNvSpPr>
                  <a:spLocks/>
                </p:cNvSpPr>
                <p:nvPr/>
              </p:nvSpPr>
              <p:spPr bwMode="auto">
                <a:xfrm flipH="1" flipV="1">
                  <a:off x="2203" y="2005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70" name="Freeform 730" descr="深色竖线"/>
                <p:cNvSpPr>
                  <a:spLocks/>
                </p:cNvSpPr>
                <p:nvPr/>
              </p:nvSpPr>
              <p:spPr bwMode="auto">
                <a:xfrm flipH="1" flipV="1">
                  <a:off x="2113" y="2006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71" name="Freeform 731" descr="深色竖线"/>
                <p:cNvSpPr>
                  <a:spLocks/>
                </p:cNvSpPr>
                <p:nvPr/>
              </p:nvSpPr>
              <p:spPr bwMode="auto">
                <a:xfrm flipH="1" flipV="1">
                  <a:off x="2023" y="2006"/>
                  <a:ext cx="45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72" name="Freeform 732" descr="深色竖线"/>
                <p:cNvSpPr>
                  <a:spLocks/>
                </p:cNvSpPr>
                <p:nvPr/>
              </p:nvSpPr>
              <p:spPr bwMode="auto">
                <a:xfrm flipH="1">
                  <a:off x="2158" y="1835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73" name="Freeform 733" descr="深色竖线"/>
                <p:cNvSpPr>
                  <a:spLocks/>
                </p:cNvSpPr>
                <p:nvPr/>
              </p:nvSpPr>
              <p:spPr bwMode="auto">
                <a:xfrm flipH="1">
                  <a:off x="2068" y="1836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74" name="Freeform 734" descr="深色竖线"/>
                <p:cNvSpPr>
                  <a:spLocks/>
                </p:cNvSpPr>
                <p:nvPr/>
              </p:nvSpPr>
              <p:spPr bwMode="auto">
                <a:xfrm flipH="1">
                  <a:off x="2444" y="1838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75" name="Freeform 735" descr="深色竖线"/>
                <p:cNvSpPr>
                  <a:spLocks/>
                </p:cNvSpPr>
                <p:nvPr/>
              </p:nvSpPr>
              <p:spPr bwMode="auto">
                <a:xfrm flipH="1" flipV="1">
                  <a:off x="2413" y="2008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76" name="Freeform 736" descr="深色竖线"/>
                <p:cNvSpPr>
                  <a:spLocks/>
                </p:cNvSpPr>
                <p:nvPr/>
              </p:nvSpPr>
              <p:spPr bwMode="auto">
                <a:xfrm flipH="1" flipV="1">
                  <a:off x="2352" y="2009"/>
                  <a:ext cx="30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77" name="Freeform 737" descr="深色竖线"/>
                <p:cNvSpPr>
                  <a:spLocks/>
                </p:cNvSpPr>
                <p:nvPr/>
              </p:nvSpPr>
              <p:spPr bwMode="auto">
                <a:xfrm flipH="1" flipV="1">
                  <a:off x="2290" y="2009"/>
                  <a:ext cx="31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78" name="Freeform 738" descr="深色竖线"/>
                <p:cNvSpPr>
                  <a:spLocks/>
                </p:cNvSpPr>
                <p:nvPr/>
              </p:nvSpPr>
              <p:spPr bwMode="auto">
                <a:xfrm flipH="1">
                  <a:off x="2382" y="1838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79" name="Freeform 739" descr="深色竖线"/>
                <p:cNvSpPr>
                  <a:spLocks/>
                </p:cNvSpPr>
                <p:nvPr/>
              </p:nvSpPr>
              <p:spPr bwMode="auto">
                <a:xfrm flipH="1">
                  <a:off x="2321" y="1839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80" name="Freeform 740" descr="深色竖线"/>
                <p:cNvSpPr>
                  <a:spLocks/>
                </p:cNvSpPr>
                <p:nvPr/>
              </p:nvSpPr>
              <p:spPr bwMode="auto">
                <a:xfrm flipH="1" flipV="1">
                  <a:off x="2559" y="2007"/>
                  <a:ext cx="21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81" name="Freeform 741" descr="深色竖线"/>
                <p:cNvSpPr>
                  <a:spLocks/>
                </p:cNvSpPr>
                <p:nvPr/>
              </p:nvSpPr>
              <p:spPr bwMode="auto">
                <a:xfrm flipH="1" flipV="1">
                  <a:off x="2517" y="2009"/>
                  <a:ext cx="2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82" name="Freeform 742" descr="深色竖线"/>
                <p:cNvSpPr>
                  <a:spLocks/>
                </p:cNvSpPr>
                <p:nvPr/>
              </p:nvSpPr>
              <p:spPr bwMode="auto">
                <a:xfrm flipH="1" flipV="1">
                  <a:off x="2474" y="2008"/>
                  <a:ext cx="2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83" name="Freeform 743" descr="深色竖线"/>
                <p:cNvSpPr>
                  <a:spLocks/>
                </p:cNvSpPr>
                <p:nvPr/>
              </p:nvSpPr>
              <p:spPr bwMode="auto">
                <a:xfrm flipH="1">
                  <a:off x="2538" y="1837"/>
                  <a:ext cx="21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84" name="Freeform 744" descr="深色竖线"/>
                <p:cNvSpPr>
                  <a:spLocks/>
                </p:cNvSpPr>
                <p:nvPr/>
              </p:nvSpPr>
              <p:spPr bwMode="auto">
                <a:xfrm flipH="1">
                  <a:off x="2495" y="1838"/>
                  <a:ext cx="22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85" name="Freeform 745" descr="深色竖线"/>
                <p:cNvSpPr>
                  <a:spLocks/>
                </p:cNvSpPr>
                <p:nvPr/>
              </p:nvSpPr>
              <p:spPr bwMode="auto">
                <a:xfrm flipH="1">
                  <a:off x="2683" y="1838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86" name="Freeform 746" descr="深色竖线"/>
                <p:cNvSpPr>
                  <a:spLocks/>
                </p:cNvSpPr>
                <p:nvPr/>
              </p:nvSpPr>
              <p:spPr bwMode="auto">
                <a:xfrm flipH="1" flipV="1">
                  <a:off x="2667" y="2008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87" name="Freeform 747" descr="深色竖线"/>
                <p:cNvSpPr>
                  <a:spLocks/>
                </p:cNvSpPr>
                <p:nvPr/>
              </p:nvSpPr>
              <p:spPr bwMode="auto">
                <a:xfrm flipH="1" flipV="1">
                  <a:off x="2635" y="2009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88" name="Freeform 748" descr="深色竖线"/>
                <p:cNvSpPr>
                  <a:spLocks/>
                </p:cNvSpPr>
                <p:nvPr/>
              </p:nvSpPr>
              <p:spPr bwMode="auto">
                <a:xfrm flipH="1" flipV="1">
                  <a:off x="2603" y="2009"/>
                  <a:ext cx="16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89" name="Freeform 749" descr="深色竖线"/>
                <p:cNvSpPr>
                  <a:spLocks/>
                </p:cNvSpPr>
                <p:nvPr/>
              </p:nvSpPr>
              <p:spPr bwMode="auto">
                <a:xfrm flipH="1">
                  <a:off x="2651" y="1838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90" name="Freeform 750" descr="深色竖线"/>
                <p:cNvSpPr>
                  <a:spLocks/>
                </p:cNvSpPr>
                <p:nvPr/>
              </p:nvSpPr>
              <p:spPr bwMode="auto">
                <a:xfrm flipH="1">
                  <a:off x="2619" y="1839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91" name="Freeform 751" descr="深色竖线"/>
                <p:cNvSpPr>
                  <a:spLocks/>
                </p:cNvSpPr>
                <p:nvPr/>
              </p:nvSpPr>
              <p:spPr bwMode="auto">
                <a:xfrm flipH="1">
                  <a:off x="2580" y="1837"/>
                  <a:ext cx="22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92" name="Freeform 752" descr="深色竖线"/>
                <p:cNvSpPr>
                  <a:spLocks/>
                </p:cNvSpPr>
                <p:nvPr/>
              </p:nvSpPr>
              <p:spPr bwMode="auto">
                <a:xfrm flipV="1">
                  <a:off x="2699" y="2010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93" name="Freeform 753" descr="深色竖线"/>
                <p:cNvSpPr>
                  <a:spLocks/>
                </p:cNvSpPr>
                <p:nvPr/>
              </p:nvSpPr>
              <p:spPr bwMode="auto">
                <a:xfrm>
                  <a:off x="2715" y="1840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94" name="Freeform 754" descr="深色竖线"/>
                <p:cNvSpPr>
                  <a:spLocks/>
                </p:cNvSpPr>
                <p:nvPr/>
              </p:nvSpPr>
              <p:spPr bwMode="auto">
                <a:xfrm>
                  <a:off x="2747" y="1839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95" name="Freeform 755" descr="深色竖线"/>
                <p:cNvSpPr>
                  <a:spLocks/>
                </p:cNvSpPr>
                <p:nvPr/>
              </p:nvSpPr>
              <p:spPr bwMode="auto">
                <a:xfrm>
                  <a:off x="2779" y="1840"/>
                  <a:ext cx="16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96" name="Freeform 756" descr="深色竖线"/>
                <p:cNvSpPr>
                  <a:spLocks/>
                </p:cNvSpPr>
                <p:nvPr/>
              </p:nvSpPr>
              <p:spPr bwMode="auto">
                <a:xfrm flipV="1">
                  <a:off x="2731" y="2010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97" name="Freeform 757" descr="深色竖线"/>
                <p:cNvSpPr>
                  <a:spLocks/>
                </p:cNvSpPr>
                <p:nvPr/>
              </p:nvSpPr>
              <p:spPr bwMode="auto">
                <a:xfrm flipV="1">
                  <a:off x="2763" y="2009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98" name="Freeform 758" descr="深色竖线"/>
                <p:cNvSpPr>
                  <a:spLocks/>
                </p:cNvSpPr>
                <p:nvPr/>
              </p:nvSpPr>
              <p:spPr bwMode="auto">
                <a:xfrm flipV="1">
                  <a:off x="2923" y="2010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99" name="Freeform 759" descr="深色竖线"/>
                <p:cNvSpPr>
                  <a:spLocks/>
                </p:cNvSpPr>
                <p:nvPr/>
              </p:nvSpPr>
              <p:spPr bwMode="auto">
                <a:xfrm>
                  <a:off x="2954" y="1840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00" name="Freeform 760" descr="深色竖线"/>
                <p:cNvSpPr>
                  <a:spLocks/>
                </p:cNvSpPr>
                <p:nvPr/>
              </p:nvSpPr>
              <p:spPr bwMode="auto">
                <a:xfrm>
                  <a:off x="3016" y="1839"/>
                  <a:ext cx="30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01" name="Freeform 761" descr="深色竖线"/>
                <p:cNvSpPr>
                  <a:spLocks/>
                </p:cNvSpPr>
                <p:nvPr/>
              </p:nvSpPr>
              <p:spPr bwMode="auto">
                <a:xfrm>
                  <a:off x="3077" y="1840"/>
                  <a:ext cx="31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02" name="Freeform 762" descr="深色竖线"/>
                <p:cNvSpPr>
                  <a:spLocks/>
                </p:cNvSpPr>
                <p:nvPr/>
              </p:nvSpPr>
              <p:spPr bwMode="auto">
                <a:xfrm flipV="1">
                  <a:off x="2985" y="2010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03" name="Freeform 763" descr="深色竖线"/>
                <p:cNvSpPr>
                  <a:spLocks/>
                </p:cNvSpPr>
                <p:nvPr/>
              </p:nvSpPr>
              <p:spPr bwMode="auto">
                <a:xfrm flipV="1">
                  <a:off x="3046" y="2009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04" name="Freeform 764" descr="深色竖线"/>
                <p:cNvSpPr>
                  <a:spLocks/>
                </p:cNvSpPr>
                <p:nvPr/>
              </p:nvSpPr>
              <p:spPr bwMode="auto">
                <a:xfrm flipV="1">
                  <a:off x="2796" y="2011"/>
                  <a:ext cx="22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05" name="Freeform 765" descr="深色竖线"/>
                <p:cNvSpPr>
                  <a:spLocks/>
                </p:cNvSpPr>
                <p:nvPr/>
              </p:nvSpPr>
              <p:spPr bwMode="auto">
                <a:xfrm>
                  <a:off x="2818" y="1840"/>
                  <a:ext cx="21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06" name="Freeform 766" descr="深色竖线"/>
                <p:cNvSpPr>
                  <a:spLocks/>
                </p:cNvSpPr>
                <p:nvPr/>
              </p:nvSpPr>
              <p:spPr bwMode="auto">
                <a:xfrm>
                  <a:off x="2860" y="1839"/>
                  <a:ext cx="2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07" name="Freeform 767" descr="深色竖线"/>
                <p:cNvSpPr>
                  <a:spLocks/>
                </p:cNvSpPr>
                <p:nvPr/>
              </p:nvSpPr>
              <p:spPr bwMode="auto">
                <a:xfrm>
                  <a:off x="2903" y="1840"/>
                  <a:ext cx="2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08" name="Freeform 768" descr="深色竖线"/>
                <p:cNvSpPr>
                  <a:spLocks/>
                </p:cNvSpPr>
                <p:nvPr/>
              </p:nvSpPr>
              <p:spPr bwMode="auto">
                <a:xfrm flipV="1">
                  <a:off x="2839" y="2010"/>
                  <a:ext cx="21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09" name="Freeform 769" descr="深色竖线"/>
                <p:cNvSpPr>
                  <a:spLocks/>
                </p:cNvSpPr>
                <p:nvPr/>
              </p:nvSpPr>
              <p:spPr bwMode="auto">
                <a:xfrm flipV="1">
                  <a:off x="2881" y="2010"/>
                  <a:ext cx="22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491" name="Freeform 770" descr="深色竖线"/>
              <p:cNvSpPr>
                <a:spLocks/>
              </p:cNvSpPr>
              <p:nvPr/>
            </p:nvSpPr>
            <p:spPr bwMode="auto">
              <a:xfrm>
                <a:off x="3434" y="1841"/>
                <a:ext cx="56" cy="171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92" name="Freeform 771" descr="深色竖线"/>
              <p:cNvSpPr>
                <a:spLocks/>
              </p:cNvSpPr>
              <p:nvPr/>
            </p:nvSpPr>
            <p:spPr bwMode="auto">
              <a:xfrm flipV="1">
                <a:off x="3377" y="2012"/>
                <a:ext cx="5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93" name="Freeform 772" descr="深色竖线"/>
              <p:cNvSpPr>
                <a:spLocks/>
              </p:cNvSpPr>
              <p:nvPr/>
            </p:nvSpPr>
            <p:spPr bwMode="auto">
              <a:xfrm>
                <a:off x="3240" y="1842"/>
                <a:ext cx="45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94" name="Freeform 773" descr="深色竖线"/>
              <p:cNvSpPr>
                <a:spLocks/>
              </p:cNvSpPr>
              <p:nvPr/>
            </p:nvSpPr>
            <p:spPr bwMode="auto">
              <a:xfrm>
                <a:off x="3330" y="1843"/>
                <a:ext cx="45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95" name="Freeform 774" descr="深色竖线"/>
              <p:cNvSpPr>
                <a:spLocks/>
              </p:cNvSpPr>
              <p:nvPr/>
            </p:nvSpPr>
            <p:spPr bwMode="auto">
              <a:xfrm flipV="1">
                <a:off x="3195" y="2013"/>
                <a:ext cx="45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96" name="Freeform 775" descr="深色竖线"/>
              <p:cNvSpPr>
                <a:spLocks/>
              </p:cNvSpPr>
              <p:nvPr/>
            </p:nvSpPr>
            <p:spPr bwMode="auto">
              <a:xfrm flipV="1">
                <a:off x="3285" y="2012"/>
                <a:ext cx="45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497" name="Group 776"/>
              <p:cNvGrpSpPr>
                <a:grpSpLocks/>
              </p:cNvGrpSpPr>
              <p:nvPr/>
            </p:nvGrpSpPr>
            <p:grpSpPr bwMode="auto">
              <a:xfrm>
                <a:off x="3490" y="1839"/>
                <a:ext cx="1249" cy="344"/>
                <a:chOff x="3490" y="1839"/>
                <a:chExt cx="1249" cy="344"/>
              </a:xfrm>
            </p:grpSpPr>
            <p:sp>
              <p:nvSpPr>
                <p:cNvPr id="7498" name="Freeform 777" descr="深色竖线"/>
                <p:cNvSpPr>
                  <a:spLocks/>
                </p:cNvSpPr>
                <p:nvPr/>
              </p:nvSpPr>
              <p:spPr bwMode="auto">
                <a:xfrm>
                  <a:off x="3547" y="1840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99" name="Freeform 778" descr="深色竖线"/>
                <p:cNvSpPr>
                  <a:spLocks/>
                </p:cNvSpPr>
                <p:nvPr/>
              </p:nvSpPr>
              <p:spPr bwMode="auto">
                <a:xfrm>
                  <a:off x="3661" y="1841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00" name="Freeform 779" descr="深色竖线"/>
                <p:cNvSpPr>
                  <a:spLocks/>
                </p:cNvSpPr>
                <p:nvPr/>
              </p:nvSpPr>
              <p:spPr bwMode="auto">
                <a:xfrm flipV="1">
                  <a:off x="3490" y="2011"/>
                  <a:ext cx="57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01" name="Freeform 780" descr="深色竖线"/>
                <p:cNvSpPr>
                  <a:spLocks/>
                </p:cNvSpPr>
                <p:nvPr/>
              </p:nvSpPr>
              <p:spPr bwMode="auto">
                <a:xfrm flipV="1">
                  <a:off x="3604" y="2011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02" name="Freeform 781" descr="深色竖线"/>
                <p:cNvSpPr>
                  <a:spLocks/>
                </p:cNvSpPr>
                <p:nvPr/>
              </p:nvSpPr>
              <p:spPr bwMode="auto">
                <a:xfrm flipH="1">
                  <a:off x="4723" y="1842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03" name="Freeform 782" descr="深色竖线"/>
                <p:cNvSpPr>
                  <a:spLocks/>
                </p:cNvSpPr>
                <p:nvPr/>
              </p:nvSpPr>
              <p:spPr bwMode="auto">
                <a:xfrm flipH="1" flipV="1">
                  <a:off x="4707" y="2012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04" name="Freeform 783" descr="深色竖线"/>
                <p:cNvSpPr>
                  <a:spLocks/>
                </p:cNvSpPr>
                <p:nvPr/>
              </p:nvSpPr>
              <p:spPr bwMode="auto">
                <a:xfrm flipH="1" flipV="1">
                  <a:off x="4675" y="2013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05" name="Freeform 784" descr="深色竖线"/>
                <p:cNvSpPr>
                  <a:spLocks/>
                </p:cNvSpPr>
                <p:nvPr/>
              </p:nvSpPr>
              <p:spPr bwMode="auto">
                <a:xfrm flipH="1" flipV="1">
                  <a:off x="4643" y="2013"/>
                  <a:ext cx="16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06" name="Freeform 785" descr="深色竖线"/>
                <p:cNvSpPr>
                  <a:spLocks/>
                </p:cNvSpPr>
                <p:nvPr/>
              </p:nvSpPr>
              <p:spPr bwMode="auto">
                <a:xfrm flipH="1">
                  <a:off x="4691" y="1842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07" name="Freeform 786" descr="深色竖线"/>
                <p:cNvSpPr>
                  <a:spLocks/>
                </p:cNvSpPr>
                <p:nvPr/>
              </p:nvSpPr>
              <p:spPr bwMode="auto">
                <a:xfrm flipH="1">
                  <a:off x="4659" y="1843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08" name="Freeform 787" descr="深色竖线"/>
                <p:cNvSpPr>
                  <a:spLocks/>
                </p:cNvSpPr>
                <p:nvPr/>
              </p:nvSpPr>
              <p:spPr bwMode="auto">
                <a:xfrm flipH="1">
                  <a:off x="4004" y="1840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09" name="Freeform 788" descr="深色竖线"/>
                <p:cNvSpPr>
                  <a:spLocks/>
                </p:cNvSpPr>
                <p:nvPr/>
              </p:nvSpPr>
              <p:spPr bwMode="auto">
                <a:xfrm flipH="1" flipV="1">
                  <a:off x="3948" y="2010"/>
                  <a:ext cx="56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10" name="Freeform 789" descr="深色竖线"/>
                <p:cNvSpPr>
                  <a:spLocks/>
                </p:cNvSpPr>
                <p:nvPr/>
              </p:nvSpPr>
              <p:spPr bwMode="auto">
                <a:xfrm flipH="1" flipV="1">
                  <a:off x="3834" y="2012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11" name="Freeform 790" descr="深色竖线"/>
                <p:cNvSpPr>
                  <a:spLocks/>
                </p:cNvSpPr>
                <p:nvPr/>
              </p:nvSpPr>
              <p:spPr bwMode="auto">
                <a:xfrm flipH="1" flipV="1">
                  <a:off x="3720" y="2011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12" name="Freeform 791" descr="深色竖线"/>
                <p:cNvSpPr>
                  <a:spLocks/>
                </p:cNvSpPr>
                <p:nvPr/>
              </p:nvSpPr>
              <p:spPr bwMode="auto">
                <a:xfrm flipH="1">
                  <a:off x="3891" y="1840"/>
                  <a:ext cx="57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13" name="Freeform 792" descr="深色竖线"/>
                <p:cNvSpPr>
                  <a:spLocks/>
                </p:cNvSpPr>
                <p:nvPr/>
              </p:nvSpPr>
              <p:spPr bwMode="auto">
                <a:xfrm flipH="1">
                  <a:off x="3777" y="1841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14" name="Freeform 793" descr="深色竖线"/>
                <p:cNvSpPr>
                  <a:spLocks/>
                </p:cNvSpPr>
                <p:nvPr/>
              </p:nvSpPr>
              <p:spPr bwMode="auto">
                <a:xfrm flipH="1">
                  <a:off x="4288" y="1839"/>
                  <a:ext cx="44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15" name="Freeform 794" descr="深色竖线"/>
                <p:cNvSpPr>
                  <a:spLocks/>
                </p:cNvSpPr>
                <p:nvPr/>
              </p:nvSpPr>
              <p:spPr bwMode="auto">
                <a:xfrm flipH="1" flipV="1">
                  <a:off x="4243" y="2009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16" name="Freeform 795" descr="深色竖线"/>
                <p:cNvSpPr>
                  <a:spLocks/>
                </p:cNvSpPr>
                <p:nvPr/>
              </p:nvSpPr>
              <p:spPr bwMode="auto">
                <a:xfrm flipH="1" flipV="1">
                  <a:off x="4153" y="2010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17" name="Freeform 796" descr="深色竖线"/>
                <p:cNvSpPr>
                  <a:spLocks/>
                </p:cNvSpPr>
                <p:nvPr/>
              </p:nvSpPr>
              <p:spPr bwMode="auto">
                <a:xfrm flipH="1" flipV="1">
                  <a:off x="4063" y="2010"/>
                  <a:ext cx="45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18" name="Freeform 797" descr="深色竖线"/>
                <p:cNvSpPr>
                  <a:spLocks/>
                </p:cNvSpPr>
                <p:nvPr/>
              </p:nvSpPr>
              <p:spPr bwMode="auto">
                <a:xfrm flipH="1">
                  <a:off x="4198" y="1839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19" name="Freeform 798" descr="深色竖线"/>
                <p:cNvSpPr>
                  <a:spLocks/>
                </p:cNvSpPr>
                <p:nvPr/>
              </p:nvSpPr>
              <p:spPr bwMode="auto">
                <a:xfrm flipH="1">
                  <a:off x="4108" y="1840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20" name="Freeform 799" descr="深色竖线"/>
                <p:cNvSpPr>
                  <a:spLocks/>
                </p:cNvSpPr>
                <p:nvPr/>
              </p:nvSpPr>
              <p:spPr bwMode="auto">
                <a:xfrm flipH="1">
                  <a:off x="4484" y="1842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21" name="Freeform 800" descr="深色竖线"/>
                <p:cNvSpPr>
                  <a:spLocks/>
                </p:cNvSpPr>
                <p:nvPr/>
              </p:nvSpPr>
              <p:spPr bwMode="auto">
                <a:xfrm flipH="1" flipV="1">
                  <a:off x="4453" y="2012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22" name="Freeform 801" descr="深色竖线"/>
                <p:cNvSpPr>
                  <a:spLocks/>
                </p:cNvSpPr>
                <p:nvPr/>
              </p:nvSpPr>
              <p:spPr bwMode="auto">
                <a:xfrm flipH="1" flipV="1">
                  <a:off x="4392" y="2013"/>
                  <a:ext cx="30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23" name="Freeform 802" descr="深色竖线"/>
                <p:cNvSpPr>
                  <a:spLocks/>
                </p:cNvSpPr>
                <p:nvPr/>
              </p:nvSpPr>
              <p:spPr bwMode="auto">
                <a:xfrm flipH="1" flipV="1">
                  <a:off x="4330" y="2013"/>
                  <a:ext cx="31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24" name="Freeform 803" descr="深色竖线"/>
                <p:cNvSpPr>
                  <a:spLocks/>
                </p:cNvSpPr>
                <p:nvPr/>
              </p:nvSpPr>
              <p:spPr bwMode="auto">
                <a:xfrm flipH="1">
                  <a:off x="4422" y="1842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25" name="Freeform 804" descr="深色竖线"/>
                <p:cNvSpPr>
                  <a:spLocks/>
                </p:cNvSpPr>
                <p:nvPr/>
              </p:nvSpPr>
              <p:spPr bwMode="auto">
                <a:xfrm flipH="1">
                  <a:off x="4361" y="1843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26" name="Freeform 805" descr="深色竖线"/>
                <p:cNvSpPr>
                  <a:spLocks/>
                </p:cNvSpPr>
                <p:nvPr/>
              </p:nvSpPr>
              <p:spPr bwMode="auto">
                <a:xfrm flipH="1">
                  <a:off x="4620" y="1841"/>
                  <a:ext cx="22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27" name="Freeform 806" descr="深色竖线"/>
                <p:cNvSpPr>
                  <a:spLocks/>
                </p:cNvSpPr>
                <p:nvPr/>
              </p:nvSpPr>
              <p:spPr bwMode="auto">
                <a:xfrm flipH="1" flipV="1">
                  <a:off x="4599" y="2011"/>
                  <a:ext cx="21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28" name="Freeform 807" descr="深色竖线"/>
                <p:cNvSpPr>
                  <a:spLocks/>
                </p:cNvSpPr>
                <p:nvPr/>
              </p:nvSpPr>
              <p:spPr bwMode="auto">
                <a:xfrm flipH="1" flipV="1">
                  <a:off x="4557" y="2013"/>
                  <a:ext cx="2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29" name="Freeform 808" descr="深色竖线"/>
                <p:cNvSpPr>
                  <a:spLocks/>
                </p:cNvSpPr>
                <p:nvPr/>
              </p:nvSpPr>
              <p:spPr bwMode="auto">
                <a:xfrm flipH="1" flipV="1">
                  <a:off x="4514" y="2012"/>
                  <a:ext cx="2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30" name="Freeform 809" descr="深色竖线"/>
                <p:cNvSpPr>
                  <a:spLocks/>
                </p:cNvSpPr>
                <p:nvPr/>
              </p:nvSpPr>
              <p:spPr bwMode="auto">
                <a:xfrm flipH="1">
                  <a:off x="4578" y="1841"/>
                  <a:ext cx="21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31" name="Freeform 810" descr="深色竖线"/>
                <p:cNvSpPr>
                  <a:spLocks/>
                </p:cNvSpPr>
                <p:nvPr/>
              </p:nvSpPr>
              <p:spPr bwMode="auto">
                <a:xfrm flipH="1">
                  <a:off x="4535" y="1842"/>
                  <a:ext cx="22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06283" name="Group 811"/>
          <p:cNvGrpSpPr>
            <a:grpSpLocks/>
          </p:cNvGrpSpPr>
          <p:nvPr/>
        </p:nvGrpSpPr>
        <p:grpSpPr bwMode="auto">
          <a:xfrm>
            <a:off x="1962150" y="4475163"/>
            <a:ext cx="6477000" cy="552450"/>
            <a:chOff x="710" y="3100"/>
            <a:chExt cx="4080" cy="348"/>
          </a:xfrm>
        </p:grpSpPr>
        <p:sp>
          <p:nvSpPr>
            <p:cNvPr id="7362" name="Rectangle 812"/>
            <p:cNvSpPr>
              <a:spLocks noChangeArrowheads="1"/>
            </p:cNvSpPr>
            <p:nvPr/>
          </p:nvSpPr>
          <p:spPr bwMode="auto">
            <a:xfrm>
              <a:off x="712" y="3100"/>
              <a:ext cx="4078" cy="34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7363" name="Group 813"/>
            <p:cNvGrpSpPr>
              <a:grpSpLocks/>
            </p:cNvGrpSpPr>
            <p:nvPr/>
          </p:nvGrpSpPr>
          <p:grpSpPr bwMode="auto">
            <a:xfrm>
              <a:off x="710" y="3100"/>
              <a:ext cx="4078" cy="347"/>
              <a:chOff x="710" y="3100"/>
              <a:chExt cx="4078" cy="347"/>
            </a:xfrm>
          </p:grpSpPr>
          <p:grpSp>
            <p:nvGrpSpPr>
              <p:cNvPr id="7364" name="Group 814"/>
              <p:cNvGrpSpPr>
                <a:grpSpLocks/>
              </p:cNvGrpSpPr>
              <p:nvPr/>
            </p:nvGrpSpPr>
            <p:grpSpPr bwMode="auto">
              <a:xfrm>
                <a:off x="1532" y="3100"/>
                <a:ext cx="2295" cy="346"/>
                <a:chOff x="2444" y="1837"/>
                <a:chExt cx="2295" cy="346"/>
              </a:xfrm>
            </p:grpSpPr>
            <p:sp>
              <p:nvSpPr>
                <p:cNvPr id="7413" name="Freeform 815" descr="深色竖线"/>
                <p:cNvSpPr>
                  <a:spLocks/>
                </p:cNvSpPr>
                <p:nvPr/>
              </p:nvSpPr>
              <p:spPr bwMode="auto">
                <a:xfrm flipV="1">
                  <a:off x="3106" y="2013"/>
                  <a:ext cx="44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14" name="Freeform 816" descr="深色竖线"/>
                <p:cNvSpPr>
                  <a:spLocks/>
                </p:cNvSpPr>
                <p:nvPr/>
              </p:nvSpPr>
              <p:spPr bwMode="auto">
                <a:xfrm>
                  <a:off x="3150" y="1843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15" name="Freeform 817" descr="深色竖线"/>
                <p:cNvSpPr>
                  <a:spLocks/>
                </p:cNvSpPr>
                <p:nvPr/>
              </p:nvSpPr>
              <p:spPr bwMode="auto">
                <a:xfrm flipH="1">
                  <a:off x="2444" y="1838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16" name="Freeform 818" descr="深色竖线"/>
                <p:cNvSpPr>
                  <a:spLocks/>
                </p:cNvSpPr>
                <p:nvPr/>
              </p:nvSpPr>
              <p:spPr bwMode="auto">
                <a:xfrm flipH="1" flipV="1">
                  <a:off x="2559" y="2007"/>
                  <a:ext cx="21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17" name="Freeform 819" descr="深色竖线"/>
                <p:cNvSpPr>
                  <a:spLocks/>
                </p:cNvSpPr>
                <p:nvPr/>
              </p:nvSpPr>
              <p:spPr bwMode="auto">
                <a:xfrm flipH="1" flipV="1">
                  <a:off x="2517" y="2009"/>
                  <a:ext cx="2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18" name="Freeform 820" descr="深色竖线"/>
                <p:cNvSpPr>
                  <a:spLocks/>
                </p:cNvSpPr>
                <p:nvPr/>
              </p:nvSpPr>
              <p:spPr bwMode="auto">
                <a:xfrm flipH="1" flipV="1">
                  <a:off x="2474" y="2008"/>
                  <a:ext cx="2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19" name="Freeform 821" descr="深色竖线"/>
                <p:cNvSpPr>
                  <a:spLocks/>
                </p:cNvSpPr>
                <p:nvPr/>
              </p:nvSpPr>
              <p:spPr bwMode="auto">
                <a:xfrm flipH="1">
                  <a:off x="2538" y="1837"/>
                  <a:ext cx="21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20" name="Freeform 822" descr="深色竖线"/>
                <p:cNvSpPr>
                  <a:spLocks/>
                </p:cNvSpPr>
                <p:nvPr/>
              </p:nvSpPr>
              <p:spPr bwMode="auto">
                <a:xfrm flipH="1">
                  <a:off x="2495" y="1838"/>
                  <a:ext cx="22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21" name="Freeform 823" descr="深色竖线"/>
                <p:cNvSpPr>
                  <a:spLocks/>
                </p:cNvSpPr>
                <p:nvPr/>
              </p:nvSpPr>
              <p:spPr bwMode="auto">
                <a:xfrm flipH="1">
                  <a:off x="2683" y="1838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22" name="Freeform 824" descr="深色竖线"/>
                <p:cNvSpPr>
                  <a:spLocks/>
                </p:cNvSpPr>
                <p:nvPr/>
              </p:nvSpPr>
              <p:spPr bwMode="auto">
                <a:xfrm flipH="1" flipV="1">
                  <a:off x="2667" y="2008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23" name="Freeform 825" descr="深色竖线"/>
                <p:cNvSpPr>
                  <a:spLocks/>
                </p:cNvSpPr>
                <p:nvPr/>
              </p:nvSpPr>
              <p:spPr bwMode="auto">
                <a:xfrm flipH="1" flipV="1">
                  <a:off x="2635" y="2009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24" name="Freeform 826" descr="深色竖线"/>
                <p:cNvSpPr>
                  <a:spLocks/>
                </p:cNvSpPr>
                <p:nvPr/>
              </p:nvSpPr>
              <p:spPr bwMode="auto">
                <a:xfrm flipH="1" flipV="1">
                  <a:off x="2603" y="2009"/>
                  <a:ext cx="16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25" name="Freeform 827" descr="深色竖线"/>
                <p:cNvSpPr>
                  <a:spLocks/>
                </p:cNvSpPr>
                <p:nvPr/>
              </p:nvSpPr>
              <p:spPr bwMode="auto">
                <a:xfrm flipH="1">
                  <a:off x="2651" y="1838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26" name="Freeform 828" descr="深色竖线"/>
                <p:cNvSpPr>
                  <a:spLocks/>
                </p:cNvSpPr>
                <p:nvPr/>
              </p:nvSpPr>
              <p:spPr bwMode="auto">
                <a:xfrm flipH="1">
                  <a:off x="2619" y="1839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27" name="Freeform 829" descr="深色竖线"/>
                <p:cNvSpPr>
                  <a:spLocks/>
                </p:cNvSpPr>
                <p:nvPr/>
              </p:nvSpPr>
              <p:spPr bwMode="auto">
                <a:xfrm flipH="1">
                  <a:off x="2580" y="1837"/>
                  <a:ext cx="22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28" name="Freeform 830" descr="深色竖线"/>
                <p:cNvSpPr>
                  <a:spLocks/>
                </p:cNvSpPr>
                <p:nvPr/>
              </p:nvSpPr>
              <p:spPr bwMode="auto">
                <a:xfrm flipV="1">
                  <a:off x="2699" y="2010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29" name="Freeform 831" descr="深色竖线"/>
                <p:cNvSpPr>
                  <a:spLocks/>
                </p:cNvSpPr>
                <p:nvPr/>
              </p:nvSpPr>
              <p:spPr bwMode="auto">
                <a:xfrm>
                  <a:off x="2715" y="1840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30" name="Freeform 832" descr="深色竖线"/>
                <p:cNvSpPr>
                  <a:spLocks/>
                </p:cNvSpPr>
                <p:nvPr/>
              </p:nvSpPr>
              <p:spPr bwMode="auto">
                <a:xfrm>
                  <a:off x="2747" y="1839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31" name="Freeform 833" descr="深色竖线"/>
                <p:cNvSpPr>
                  <a:spLocks/>
                </p:cNvSpPr>
                <p:nvPr/>
              </p:nvSpPr>
              <p:spPr bwMode="auto">
                <a:xfrm>
                  <a:off x="2779" y="1840"/>
                  <a:ext cx="16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32" name="Freeform 834" descr="深色竖线"/>
                <p:cNvSpPr>
                  <a:spLocks/>
                </p:cNvSpPr>
                <p:nvPr/>
              </p:nvSpPr>
              <p:spPr bwMode="auto">
                <a:xfrm flipV="1">
                  <a:off x="2731" y="2010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33" name="Freeform 835" descr="深色竖线"/>
                <p:cNvSpPr>
                  <a:spLocks/>
                </p:cNvSpPr>
                <p:nvPr/>
              </p:nvSpPr>
              <p:spPr bwMode="auto">
                <a:xfrm flipV="1">
                  <a:off x="2763" y="2009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34" name="Freeform 836" descr="深色竖线"/>
                <p:cNvSpPr>
                  <a:spLocks/>
                </p:cNvSpPr>
                <p:nvPr/>
              </p:nvSpPr>
              <p:spPr bwMode="auto">
                <a:xfrm flipV="1">
                  <a:off x="2923" y="2010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35" name="Freeform 837" descr="深色竖线"/>
                <p:cNvSpPr>
                  <a:spLocks/>
                </p:cNvSpPr>
                <p:nvPr/>
              </p:nvSpPr>
              <p:spPr bwMode="auto">
                <a:xfrm>
                  <a:off x="2954" y="1840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36" name="Freeform 838" descr="深色竖线"/>
                <p:cNvSpPr>
                  <a:spLocks/>
                </p:cNvSpPr>
                <p:nvPr/>
              </p:nvSpPr>
              <p:spPr bwMode="auto">
                <a:xfrm>
                  <a:off x="3016" y="1839"/>
                  <a:ext cx="30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37" name="Freeform 839" descr="深色竖线"/>
                <p:cNvSpPr>
                  <a:spLocks/>
                </p:cNvSpPr>
                <p:nvPr/>
              </p:nvSpPr>
              <p:spPr bwMode="auto">
                <a:xfrm>
                  <a:off x="3077" y="1840"/>
                  <a:ext cx="31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38" name="Freeform 840" descr="深色竖线"/>
                <p:cNvSpPr>
                  <a:spLocks/>
                </p:cNvSpPr>
                <p:nvPr/>
              </p:nvSpPr>
              <p:spPr bwMode="auto">
                <a:xfrm flipV="1">
                  <a:off x="2985" y="2010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39" name="Freeform 841" descr="深色竖线"/>
                <p:cNvSpPr>
                  <a:spLocks/>
                </p:cNvSpPr>
                <p:nvPr/>
              </p:nvSpPr>
              <p:spPr bwMode="auto">
                <a:xfrm flipV="1">
                  <a:off x="3046" y="2009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40" name="Freeform 842" descr="深色竖线"/>
                <p:cNvSpPr>
                  <a:spLocks/>
                </p:cNvSpPr>
                <p:nvPr/>
              </p:nvSpPr>
              <p:spPr bwMode="auto">
                <a:xfrm flipV="1">
                  <a:off x="2796" y="2011"/>
                  <a:ext cx="22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41" name="Freeform 843" descr="深色竖线"/>
                <p:cNvSpPr>
                  <a:spLocks/>
                </p:cNvSpPr>
                <p:nvPr/>
              </p:nvSpPr>
              <p:spPr bwMode="auto">
                <a:xfrm>
                  <a:off x="2818" y="1840"/>
                  <a:ext cx="21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42" name="Freeform 844" descr="深色竖线"/>
                <p:cNvSpPr>
                  <a:spLocks/>
                </p:cNvSpPr>
                <p:nvPr/>
              </p:nvSpPr>
              <p:spPr bwMode="auto">
                <a:xfrm>
                  <a:off x="2860" y="1839"/>
                  <a:ext cx="2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43" name="Freeform 845" descr="深色竖线"/>
                <p:cNvSpPr>
                  <a:spLocks/>
                </p:cNvSpPr>
                <p:nvPr/>
              </p:nvSpPr>
              <p:spPr bwMode="auto">
                <a:xfrm>
                  <a:off x="2903" y="1840"/>
                  <a:ext cx="2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44" name="Freeform 846" descr="深色竖线"/>
                <p:cNvSpPr>
                  <a:spLocks/>
                </p:cNvSpPr>
                <p:nvPr/>
              </p:nvSpPr>
              <p:spPr bwMode="auto">
                <a:xfrm flipV="1">
                  <a:off x="2839" y="2010"/>
                  <a:ext cx="21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45" name="Freeform 847" descr="深色竖线"/>
                <p:cNvSpPr>
                  <a:spLocks/>
                </p:cNvSpPr>
                <p:nvPr/>
              </p:nvSpPr>
              <p:spPr bwMode="auto">
                <a:xfrm flipV="1">
                  <a:off x="2881" y="2010"/>
                  <a:ext cx="22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46" name="Freeform 848" descr="深色竖线"/>
                <p:cNvSpPr>
                  <a:spLocks/>
                </p:cNvSpPr>
                <p:nvPr/>
              </p:nvSpPr>
              <p:spPr bwMode="auto">
                <a:xfrm>
                  <a:off x="3434" y="1841"/>
                  <a:ext cx="56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47" name="Freeform 849" descr="深色竖线"/>
                <p:cNvSpPr>
                  <a:spLocks/>
                </p:cNvSpPr>
                <p:nvPr/>
              </p:nvSpPr>
              <p:spPr bwMode="auto">
                <a:xfrm flipV="1">
                  <a:off x="3377" y="2012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48" name="Freeform 850" descr="深色竖线"/>
                <p:cNvSpPr>
                  <a:spLocks/>
                </p:cNvSpPr>
                <p:nvPr/>
              </p:nvSpPr>
              <p:spPr bwMode="auto">
                <a:xfrm>
                  <a:off x="3240" y="1842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49" name="Freeform 851" descr="深色竖线"/>
                <p:cNvSpPr>
                  <a:spLocks/>
                </p:cNvSpPr>
                <p:nvPr/>
              </p:nvSpPr>
              <p:spPr bwMode="auto">
                <a:xfrm>
                  <a:off x="3330" y="1843"/>
                  <a:ext cx="45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50" name="Freeform 852" descr="深色竖线"/>
                <p:cNvSpPr>
                  <a:spLocks/>
                </p:cNvSpPr>
                <p:nvPr/>
              </p:nvSpPr>
              <p:spPr bwMode="auto">
                <a:xfrm flipV="1">
                  <a:off x="3195" y="2013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51" name="Freeform 853" descr="深色竖线"/>
                <p:cNvSpPr>
                  <a:spLocks/>
                </p:cNvSpPr>
                <p:nvPr/>
              </p:nvSpPr>
              <p:spPr bwMode="auto">
                <a:xfrm flipV="1">
                  <a:off x="3285" y="2012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52" name="Freeform 854" descr="深色竖线"/>
                <p:cNvSpPr>
                  <a:spLocks/>
                </p:cNvSpPr>
                <p:nvPr/>
              </p:nvSpPr>
              <p:spPr bwMode="auto">
                <a:xfrm>
                  <a:off x="3547" y="1840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53" name="Freeform 855" descr="深色竖线"/>
                <p:cNvSpPr>
                  <a:spLocks/>
                </p:cNvSpPr>
                <p:nvPr/>
              </p:nvSpPr>
              <p:spPr bwMode="auto">
                <a:xfrm>
                  <a:off x="3661" y="1841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54" name="Freeform 856" descr="深色竖线"/>
                <p:cNvSpPr>
                  <a:spLocks/>
                </p:cNvSpPr>
                <p:nvPr/>
              </p:nvSpPr>
              <p:spPr bwMode="auto">
                <a:xfrm flipV="1">
                  <a:off x="3490" y="2011"/>
                  <a:ext cx="57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55" name="Freeform 857" descr="深色竖线"/>
                <p:cNvSpPr>
                  <a:spLocks/>
                </p:cNvSpPr>
                <p:nvPr/>
              </p:nvSpPr>
              <p:spPr bwMode="auto">
                <a:xfrm flipV="1">
                  <a:off x="3604" y="2011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56" name="Freeform 858" descr="深色竖线"/>
                <p:cNvSpPr>
                  <a:spLocks/>
                </p:cNvSpPr>
                <p:nvPr/>
              </p:nvSpPr>
              <p:spPr bwMode="auto">
                <a:xfrm flipH="1">
                  <a:off x="4723" y="1842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57" name="Freeform 859" descr="深色竖线"/>
                <p:cNvSpPr>
                  <a:spLocks/>
                </p:cNvSpPr>
                <p:nvPr/>
              </p:nvSpPr>
              <p:spPr bwMode="auto">
                <a:xfrm flipH="1" flipV="1">
                  <a:off x="4707" y="2012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58" name="Freeform 860" descr="深色竖线"/>
                <p:cNvSpPr>
                  <a:spLocks/>
                </p:cNvSpPr>
                <p:nvPr/>
              </p:nvSpPr>
              <p:spPr bwMode="auto">
                <a:xfrm flipH="1" flipV="1">
                  <a:off x="4675" y="2013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59" name="Freeform 861" descr="深色竖线"/>
                <p:cNvSpPr>
                  <a:spLocks/>
                </p:cNvSpPr>
                <p:nvPr/>
              </p:nvSpPr>
              <p:spPr bwMode="auto">
                <a:xfrm flipH="1" flipV="1">
                  <a:off x="4643" y="2013"/>
                  <a:ext cx="16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60" name="Freeform 862" descr="深色竖线"/>
                <p:cNvSpPr>
                  <a:spLocks/>
                </p:cNvSpPr>
                <p:nvPr/>
              </p:nvSpPr>
              <p:spPr bwMode="auto">
                <a:xfrm flipH="1">
                  <a:off x="4691" y="1842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61" name="Freeform 863" descr="深色竖线"/>
                <p:cNvSpPr>
                  <a:spLocks/>
                </p:cNvSpPr>
                <p:nvPr/>
              </p:nvSpPr>
              <p:spPr bwMode="auto">
                <a:xfrm flipH="1">
                  <a:off x="4659" y="1843"/>
                  <a:ext cx="16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62" name="Freeform 864" descr="深色竖线"/>
                <p:cNvSpPr>
                  <a:spLocks/>
                </p:cNvSpPr>
                <p:nvPr/>
              </p:nvSpPr>
              <p:spPr bwMode="auto">
                <a:xfrm flipH="1">
                  <a:off x="4004" y="1840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63" name="Freeform 865" descr="深色竖线"/>
                <p:cNvSpPr>
                  <a:spLocks/>
                </p:cNvSpPr>
                <p:nvPr/>
              </p:nvSpPr>
              <p:spPr bwMode="auto">
                <a:xfrm flipH="1" flipV="1">
                  <a:off x="3948" y="2010"/>
                  <a:ext cx="56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64" name="Freeform 866" descr="深色竖线"/>
                <p:cNvSpPr>
                  <a:spLocks/>
                </p:cNvSpPr>
                <p:nvPr/>
              </p:nvSpPr>
              <p:spPr bwMode="auto">
                <a:xfrm flipH="1" flipV="1">
                  <a:off x="3834" y="2012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65" name="Freeform 867" descr="深色竖线"/>
                <p:cNvSpPr>
                  <a:spLocks/>
                </p:cNvSpPr>
                <p:nvPr/>
              </p:nvSpPr>
              <p:spPr bwMode="auto">
                <a:xfrm flipH="1" flipV="1">
                  <a:off x="3720" y="2011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66" name="Freeform 868" descr="深色竖线"/>
                <p:cNvSpPr>
                  <a:spLocks/>
                </p:cNvSpPr>
                <p:nvPr/>
              </p:nvSpPr>
              <p:spPr bwMode="auto">
                <a:xfrm flipH="1">
                  <a:off x="3891" y="1840"/>
                  <a:ext cx="57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67" name="Freeform 869" descr="深色竖线"/>
                <p:cNvSpPr>
                  <a:spLocks/>
                </p:cNvSpPr>
                <p:nvPr/>
              </p:nvSpPr>
              <p:spPr bwMode="auto">
                <a:xfrm flipH="1">
                  <a:off x="3777" y="1841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68" name="Freeform 870" descr="深色竖线"/>
                <p:cNvSpPr>
                  <a:spLocks/>
                </p:cNvSpPr>
                <p:nvPr/>
              </p:nvSpPr>
              <p:spPr bwMode="auto">
                <a:xfrm flipH="1">
                  <a:off x="4288" y="1839"/>
                  <a:ext cx="44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69" name="Freeform 871" descr="深色竖线"/>
                <p:cNvSpPr>
                  <a:spLocks/>
                </p:cNvSpPr>
                <p:nvPr/>
              </p:nvSpPr>
              <p:spPr bwMode="auto">
                <a:xfrm flipH="1" flipV="1">
                  <a:off x="4243" y="2009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70" name="Freeform 872" descr="深色竖线"/>
                <p:cNvSpPr>
                  <a:spLocks/>
                </p:cNvSpPr>
                <p:nvPr/>
              </p:nvSpPr>
              <p:spPr bwMode="auto">
                <a:xfrm flipH="1" flipV="1">
                  <a:off x="4153" y="2010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71" name="Freeform 873" descr="深色竖线"/>
                <p:cNvSpPr>
                  <a:spLocks/>
                </p:cNvSpPr>
                <p:nvPr/>
              </p:nvSpPr>
              <p:spPr bwMode="auto">
                <a:xfrm flipH="1" flipV="1">
                  <a:off x="4063" y="2010"/>
                  <a:ext cx="45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72" name="Freeform 874" descr="深色竖线"/>
                <p:cNvSpPr>
                  <a:spLocks/>
                </p:cNvSpPr>
                <p:nvPr/>
              </p:nvSpPr>
              <p:spPr bwMode="auto">
                <a:xfrm flipH="1">
                  <a:off x="4198" y="1839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73" name="Freeform 875" descr="深色竖线"/>
                <p:cNvSpPr>
                  <a:spLocks/>
                </p:cNvSpPr>
                <p:nvPr/>
              </p:nvSpPr>
              <p:spPr bwMode="auto">
                <a:xfrm flipH="1">
                  <a:off x="4108" y="1840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74" name="Freeform 876" descr="深色竖线"/>
                <p:cNvSpPr>
                  <a:spLocks/>
                </p:cNvSpPr>
                <p:nvPr/>
              </p:nvSpPr>
              <p:spPr bwMode="auto">
                <a:xfrm flipH="1">
                  <a:off x="4484" y="1842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75" name="Freeform 877" descr="深色竖线"/>
                <p:cNvSpPr>
                  <a:spLocks/>
                </p:cNvSpPr>
                <p:nvPr/>
              </p:nvSpPr>
              <p:spPr bwMode="auto">
                <a:xfrm flipH="1" flipV="1">
                  <a:off x="4453" y="2012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76" name="Freeform 878" descr="深色竖线"/>
                <p:cNvSpPr>
                  <a:spLocks/>
                </p:cNvSpPr>
                <p:nvPr/>
              </p:nvSpPr>
              <p:spPr bwMode="auto">
                <a:xfrm flipH="1" flipV="1">
                  <a:off x="4392" y="2013"/>
                  <a:ext cx="30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77" name="Freeform 879" descr="深色竖线"/>
                <p:cNvSpPr>
                  <a:spLocks/>
                </p:cNvSpPr>
                <p:nvPr/>
              </p:nvSpPr>
              <p:spPr bwMode="auto">
                <a:xfrm flipH="1" flipV="1">
                  <a:off x="4330" y="2013"/>
                  <a:ext cx="31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78" name="Freeform 880" descr="深色竖线"/>
                <p:cNvSpPr>
                  <a:spLocks/>
                </p:cNvSpPr>
                <p:nvPr/>
              </p:nvSpPr>
              <p:spPr bwMode="auto">
                <a:xfrm flipH="1">
                  <a:off x="4422" y="1842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79" name="Freeform 881" descr="深色竖线"/>
                <p:cNvSpPr>
                  <a:spLocks/>
                </p:cNvSpPr>
                <p:nvPr/>
              </p:nvSpPr>
              <p:spPr bwMode="auto">
                <a:xfrm flipH="1">
                  <a:off x="4361" y="1843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80" name="Freeform 882" descr="深色竖线"/>
                <p:cNvSpPr>
                  <a:spLocks/>
                </p:cNvSpPr>
                <p:nvPr/>
              </p:nvSpPr>
              <p:spPr bwMode="auto">
                <a:xfrm flipH="1">
                  <a:off x="4620" y="1841"/>
                  <a:ext cx="22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81" name="Freeform 883" descr="深色竖线"/>
                <p:cNvSpPr>
                  <a:spLocks/>
                </p:cNvSpPr>
                <p:nvPr/>
              </p:nvSpPr>
              <p:spPr bwMode="auto">
                <a:xfrm flipH="1" flipV="1">
                  <a:off x="4599" y="2011"/>
                  <a:ext cx="21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82" name="Freeform 884" descr="深色竖线"/>
                <p:cNvSpPr>
                  <a:spLocks/>
                </p:cNvSpPr>
                <p:nvPr/>
              </p:nvSpPr>
              <p:spPr bwMode="auto">
                <a:xfrm flipH="1" flipV="1">
                  <a:off x="4557" y="2013"/>
                  <a:ext cx="2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83" name="Freeform 885" descr="深色竖线"/>
                <p:cNvSpPr>
                  <a:spLocks/>
                </p:cNvSpPr>
                <p:nvPr/>
              </p:nvSpPr>
              <p:spPr bwMode="auto">
                <a:xfrm flipH="1" flipV="1">
                  <a:off x="4514" y="2012"/>
                  <a:ext cx="2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84" name="Freeform 886" descr="深色竖线"/>
                <p:cNvSpPr>
                  <a:spLocks/>
                </p:cNvSpPr>
                <p:nvPr/>
              </p:nvSpPr>
              <p:spPr bwMode="auto">
                <a:xfrm flipH="1">
                  <a:off x="4578" y="1841"/>
                  <a:ext cx="21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85" name="Freeform 887" descr="深色竖线"/>
                <p:cNvSpPr>
                  <a:spLocks/>
                </p:cNvSpPr>
                <p:nvPr/>
              </p:nvSpPr>
              <p:spPr bwMode="auto">
                <a:xfrm flipH="1">
                  <a:off x="4535" y="1842"/>
                  <a:ext cx="22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365" name="Freeform 888" descr="深色竖线"/>
              <p:cNvSpPr>
                <a:spLocks/>
              </p:cNvSpPr>
              <p:nvPr/>
            </p:nvSpPr>
            <p:spPr bwMode="auto">
              <a:xfrm flipV="1">
                <a:off x="3826" y="3274"/>
                <a:ext cx="16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66" name="Freeform 889" descr="深色竖线"/>
              <p:cNvSpPr>
                <a:spLocks/>
              </p:cNvSpPr>
              <p:nvPr/>
            </p:nvSpPr>
            <p:spPr bwMode="auto">
              <a:xfrm>
                <a:off x="3842" y="3104"/>
                <a:ext cx="16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67" name="Freeform 890" descr="深色竖线"/>
              <p:cNvSpPr>
                <a:spLocks/>
              </p:cNvSpPr>
              <p:nvPr/>
            </p:nvSpPr>
            <p:spPr bwMode="auto">
              <a:xfrm>
                <a:off x="3874" y="3103"/>
                <a:ext cx="16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68" name="Freeform 891" descr="深色竖线"/>
              <p:cNvSpPr>
                <a:spLocks/>
              </p:cNvSpPr>
              <p:nvPr/>
            </p:nvSpPr>
            <p:spPr bwMode="auto">
              <a:xfrm>
                <a:off x="3906" y="3104"/>
                <a:ext cx="16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69" name="Freeform 892" descr="深色竖线"/>
              <p:cNvSpPr>
                <a:spLocks/>
              </p:cNvSpPr>
              <p:nvPr/>
            </p:nvSpPr>
            <p:spPr bwMode="auto">
              <a:xfrm flipV="1">
                <a:off x="3858" y="3274"/>
                <a:ext cx="16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70" name="Freeform 893" descr="深色竖线"/>
              <p:cNvSpPr>
                <a:spLocks/>
              </p:cNvSpPr>
              <p:nvPr/>
            </p:nvSpPr>
            <p:spPr bwMode="auto">
              <a:xfrm flipV="1">
                <a:off x="3890" y="3273"/>
                <a:ext cx="16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71" name="Freeform 894" descr="深色竖线"/>
              <p:cNvSpPr>
                <a:spLocks/>
              </p:cNvSpPr>
              <p:nvPr/>
            </p:nvSpPr>
            <p:spPr bwMode="auto">
              <a:xfrm flipV="1">
                <a:off x="4504" y="3276"/>
                <a:ext cx="5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72" name="Freeform 895" descr="深色竖线"/>
              <p:cNvSpPr>
                <a:spLocks/>
              </p:cNvSpPr>
              <p:nvPr/>
            </p:nvSpPr>
            <p:spPr bwMode="auto">
              <a:xfrm>
                <a:off x="4561" y="3105"/>
                <a:ext cx="56" cy="171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73" name="Freeform 896" descr="深色竖线"/>
              <p:cNvSpPr>
                <a:spLocks/>
              </p:cNvSpPr>
              <p:nvPr/>
            </p:nvSpPr>
            <p:spPr bwMode="auto">
              <a:xfrm>
                <a:off x="4674" y="3104"/>
                <a:ext cx="5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74" name="Freeform 897" descr="深色竖线"/>
              <p:cNvSpPr>
                <a:spLocks/>
              </p:cNvSpPr>
              <p:nvPr/>
            </p:nvSpPr>
            <p:spPr bwMode="auto">
              <a:xfrm flipV="1">
                <a:off x="4617" y="3275"/>
                <a:ext cx="57" cy="171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75" name="Freeform 898" descr="深色竖线"/>
              <p:cNvSpPr>
                <a:spLocks/>
              </p:cNvSpPr>
              <p:nvPr/>
            </p:nvSpPr>
            <p:spPr bwMode="auto">
              <a:xfrm flipV="1">
                <a:off x="4731" y="3275"/>
                <a:ext cx="5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76" name="Freeform 899" descr="深色竖线"/>
              <p:cNvSpPr>
                <a:spLocks/>
              </p:cNvSpPr>
              <p:nvPr/>
            </p:nvSpPr>
            <p:spPr bwMode="auto">
              <a:xfrm flipV="1">
                <a:off x="4233" y="3277"/>
                <a:ext cx="44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77" name="Freeform 900" descr="深色竖线"/>
              <p:cNvSpPr>
                <a:spLocks/>
              </p:cNvSpPr>
              <p:nvPr/>
            </p:nvSpPr>
            <p:spPr bwMode="auto">
              <a:xfrm>
                <a:off x="4277" y="3107"/>
                <a:ext cx="45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78" name="Freeform 901" descr="深色竖线"/>
              <p:cNvSpPr>
                <a:spLocks/>
              </p:cNvSpPr>
              <p:nvPr/>
            </p:nvSpPr>
            <p:spPr bwMode="auto">
              <a:xfrm>
                <a:off x="4367" y="3106"/>
                <a:ext cx="45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79" name="Freeform 902" descr="深色竖线"/>
              <p:cNvSpPr>
                <a:spLocks/>
              </p:cNvSpPr>
              <p:nvPr/>
            </p:nvSpPr>
            <p:spPr bwMode="auto">
              <a:xfrm>
                <a:off x="4457" y="3107"/>
                <a:ext cx="45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80" name="Freeform 903" descr="深色竖线"/>
              <p:cNvSpPr>
                <a:spLocks/>
              </p:cNvSpPr>
              <p:nvPr/>
            </p:nvSpPr>
            <p:spPr bwMode="auto">
              <a:xfrm flipV="1">
                <a:off x="4322" y="3277"/>
                <a:ext cx="45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81" name="Freeform 904" descr="深色竖线"/>
              <p:cNvSpPr>
                <a:spLocks/>
              </p:cNvSpPr>
              <p:nvPr/>
            </p:nvSpPr>
            <p:spPr bwMode="auto">
              <a:xfrm flipV="1">
                <a:off x="4412" y="3276"/>
                <a:ext cx="45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82" name="Freeform 905" descr="深色竖线"/>
              <p:cNvSpPr>
                <a:spLocks/>
              </p:cNvSpPr>
              <p:nvPr/>
            </p:nvSpPr>
            <p:spPr bwMode="auto">
              <a:xfrm flipV="1">
                <a:off x="4050" y="3274"/>
                <a:ext cx="3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83" name="Freeform 906" descr="深色竖线"/>
              <p:cNvSpPr>
                <a:spLocks/>
              </p:cNvSpPr>
              <p:nvPr/>
            </p:nvSpPr>
            <p:spPr bwMode="auto">
              <a:xfrm>
                <a:off x="4081" y="3104"/>
                <a:ext cx="3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84" name="Freeform 907" descr="深色竖线"/>
              <p:cNvSpPr>
                <a:spLocks/>
              </p:cNvSpPr>
              <p:nvPr/>
            </p:nvSpPr>
            <p:spPr bwMode="auto">
              <a:xfrm>
                <a:off x="4143" y="3103"/>
                <a:ext cx="30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85" name="Freeform 908" descr="深色竖线"/>
              <p:cNvSpPr>
                <a:spLocks/>
              </p:cNvSpPr>
              <p:nvPr/>
            </p:nvSpPr>
            <p:spPr bwMode="auto">
              <a:xfrm>
                <a:off x="4204" y="3104"/>
                <a:ext cx="31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86" name="Freeform 909" descr="深色竖线"/>
              <p:cNvSpPr>
                <a:spLocks/>
              </p:cNvSpPr>
              <p:nvPr/>
            </p:nvSpPr>
            <p:spPr bwMode="auto">
              <a:xfrm flipV="1">
                <a:off x="4112" y="3274"/>
                <a:ext cx="3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87" name="Freeform 910" descr="深色竖线"/>
              <p:cNvSpPr>
                <a:spLocks/>
              </p:cNvSpPr>
              <p:nvPr/>
            </p:nvSpPr>
            <p:spPr bwMode="auto">
              <a:xfrm flipV="1">
                <a:off x="4173" y="3273"/>
                <a:ext cx="3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88" name="Freeform 911" descr="深色竖线"/>
              <p:cNvSpPr>
                <a:spLocks/>
              </p:cNvSpPr>
              <p:nvPr/>
            </p:nvSpPr>
            <p:spPr bwMode="auto">
              <a:xfrm flipV="1">
                <a:off x="3923" y="3275"/>
                <a:ext cx="22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89" name="Freeform 912" descr="深色竖线"/>
              <p:cNvSpPr>
                <a:spLocks/>
              </p:cNvSpPr>
              <p:nvPr/>
            </p:nvSpPr>
            <p:spPr bwMode="auto">
              <a:xfrm>
                <a:off x="3945" y="3104"/>
                <a:ext cx="21" cy="171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90" name="Freeform 913" descr="深色竖线"/>
              <p:cNvSpPr>
                <a:spLocks/>
              </p:cNvSpPr>
              <p:nvPr/>
            </p:nvSpPr>
            <p:spPr bwMode="auto">
              <a:xfrm>
                <a:off x="3987" y="3103"/>
                <a:ext cx="2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91" name="Freeform 914" descr="深色竖线"/>
              <p:cNvSpPr>
                <a:spLocks/>
              </p:cNvSpPr>
              <p:nvPr/>
            </p:nvSpPr>
            <p:spPr bwMode="auto">
              <a:xfrm>
                <a:off x="4030" y="3104"/>
                <a:ext cx="2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92" name="Freeform 915" descr="深色竖线"/>
              <p:cNvSpPr>
                <a:spLocks/>
              </p:cNvSpPr>
              <p:nvPr/>
            </p:nvSpPr>
            <p:spPr bwMode="auto">
              <a:xfrm flipV="1">
                <a:off x="3966" y="3274"/>
                <a:ext cx="21" cy="171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93" name="Freeform 916" descr="深色竖线"/>
              <p:cNvSpPr>
                <a:spLocks/>
              </p:cNvSpPr>
              <p:nvPr/>
            </p:nvSpPr>
            <p:spPr bwMode="auto">
              <a:xfrm flipV="1">
                <a:off x="4008" y="3274"/>
                <a:ext cx="22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394" name="Group 917"/>
              <p:cNvGrpSpPr>
                <a:grpSpLocks/>
              </p:cNvGrpSpPr>
              <p:nvPr/>
            </p:nvGrpSpPr>
            <p:grpSpPr bwMode="auto">
              <a:xfrm>
                <a:off x="710" y="3101"/>
                <a:ext cx="819" cy="344"/>
                <a:chOff x="4788" y="3102"/>
                <a:chExt cx="819" cy="344"/>
              </a:xfrm>
            </p:grpSpPr>
            <p:sp>
              <p:nvSpPr>
                <p:cNvPr id="7395" name="Freeform 918" descr="深色竖线"/>
                <p:cNvSpPr>
                  <a:spLocks/>
                </p:cNvSpPr>
                <p:nvPr/>
              </p:nvSpPr>
              <p:spPr bwMode="auto">
                <a:xfrm>
                  <a:off x="4788" y="3105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96" name="Freeform 919" descr="深色竖线"/>
                <p:cNvSpPr>
                  <a:spLocks/>
                </p:cNvSpPr>
                <p:nvPr/>
              </p:nvSpPr>
              <p:spPr bwMode="auto">
                <a:xfrm flipH="1">
                  <a:off x="5127" y="3103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97" name="Freeform 920" descr="深色竖线"/>
                <p:cNvSpPr>
                  <a:spLocks/>
                </p:cNvSpPr>
                <p:nvPr/>
              </p:nvSpPr>
              <p:spPr bwMode="auto">
                <a:xfrm flipH="1" flipV="1">
                  <a:off x="5071" y="3273"/>
                  <a:ext cx="56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98" name="Freeform 921" descr="深色竖线"/>
                <p:cNvSpPr>
                  <a:spLocks/>
                </p:cNvSpPr>
                <p:nvPr/>
              </p:nvSpPr>
              <p:spPr bwMode="auto">
                <a:xfrm flipH="1" flipV="1">
                  <a:off x="4957" y="3275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99" name="Freeform 922" descr="深色竖线"/>
                <p:cNvSpPr>
                  <a:spLocks/>
                </p:cNvSpPr>
                <p:nvPr/>
              </p:nvSpPr>
              <p:spPr bwMode="auto">
                <a:xfrm flipH="1" flipV="1">
                  <a:off x="4843" y="3274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00" name="Freeform 923" descr="深色竖线"/>
                <p:cNvSpPr>
                  <a:spLocks/>
                </p:cNvSpPr>
                <p:nvPr/>
              </p:nvSpPr>
              <p:spPr bwMode="auto">
                <a:xfrm flipH="1">
                  <a:off x="5014" y="3103"/>
                  <a:ext cx="57" cy="171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01" name="Freeform 924" descr="深色竖线"/>
                <p:cNvSpPr>
                  <a:spLocks/>
                </p:cNvSpPr>
                <p:nvPr/>
              </p:nvSpPr>
              <p:spPr bwMode="auto">
                <a:xfrm flipH="1">
                  <a:off x="4900" y="3104"/>
                  <a:ext cx="57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02" name="Freeform 925" descr="深色竖线"/>
                <p:cNvSpPr>
                  <a:spLocks/>
                </p:cNvSpPr>
                <p:nvPr/>
              </p:nvSpPr>
              <p:spPr bwMode="auto">
                <a:xfrm flipH="1">
                  <a:off x="5411" y="3102"/>
                  <a:ext cx="44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03" name="Freeform 926" descr="深色竖线"/>
                <p:cNvSpPr>
                  <a:spLocks/>
                </p:cNvSpPr>
                <p:nvPr/>
              </p:nvSpPr>
              <p:spPr bwMode="auto">
                <a:xfrm flipH="1" flipV="1">
                  <a:off x="5366" y="3272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04" name="Freeform 927" descr="深色竖线"/>
                <p:cNvSpPr>
                  <a:spLocks/>
                </p:cNvSpPr>
                <p:nvPr/>
              </p:nvSpPr>
              <p:spPr bwMode="auto">
                <a:xfrm flipH="1" flipV="1">
                  <a:off x="5276" y="3273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05" name="Freeform 928" descr="深色竖线"/>
                <p:cNvSpPr>
                  <a:spLocks/>
                </p:cNvSpPr>
                <p:nvPr/>
              </p:nvSpPr>
              <p:spPr bwMode="auto">
                <a:xfrm flipH="1" flipV="1">
                  <a:off x="5186" y="3273"/>
                  <a:ext cx="45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06" name="Freeform 929" descr="深色竖线"/>
                <p:cNvSpPr>
                  <a:spLocks/>
                </p:cNvSpPr>
                <p:nvPr/>
              </p:nvSpPr>
              <p:spPr bwMode="auto">
                <a:xfrm flipH="1">
                  <a:off x="5321" y="3102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07" name="Freeform 930" descr="深色竖线"/>
                <p:cNvSpPr>
                  <a:spLocks/>
                </p:cNvSpPr>
                <p:nvPr/>
              </p:nvSpPr>
              <p:spPr bwMode="auto">
                <a:xfrm flipH="1">
                  <a:off x="5231" y="3103"/>
                  <a:ext cx="45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08" name="Freeform 931" descr="深色竖线"/>
                <p:cNvSpPr>
                  <a:spLocks/>
                </p:cNvSpPr>
                <p:nvPr/>
              </p:nvSpPr>
              <p:spPr bwMode="auto">
                <a:xfrm flipH="1" flipV="1">
                  <a:off x="5576" y="3275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09" name="Freeform 932" descr="深色竖线"/>
                <p:cNvSpPr>
                  <a:spLocks/>
                </p:cNvSpPr>
                <p:nvPr/>
              </p:nvSpPr>
              <p:spPr bwMode="auto">
                <a:xfrm flipH="1" flipV="1">
                  <a:off x="5515" y="3276"/>
                  <a:ext cx="30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10" name="Freeform 933" descr="深色竖线"/>
                <p:cNvSpPr>
                  <a:spLocks/>
                </p:cNvSpPr>
                <p:nvPr/>
              </p:nvSpPr>
              <p:spPr bwMode="auto">
                <a:xfrm flipH="1" flipV="1">
                  <a:off x="5453" y="3276"/>
                  <a:ext cx="31" cy="169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11" name="Freeform 934" descr="深色竖线"/>
                <p:cNvSpPr>
                  <a:spLocks/>
                </p:cNvSpPr>
                <p:nvPr/>
              </p:nvSpPr>
              <p:spPr bwMode="auto">
                <a:xfrm flipH="1">
                  <a:off x="5545" y="3105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12" name="Freeform 935" descr="深色竖线"/>
                <p:cNvSpPr>
                  <a:spLocks/>
                </p:cNvSpPr>
                <p:nvPr/>
              </p:nvSpPr>
              <p:spPr bwMode="auto">
                <a:xfrm flipH="1">
                  <a:off x="5484" y="3106"/>
                  <a:ext cx="31" cy="170"/>
                </a:xfrm>
                <a:custGeom>
                  <a:avLst/>
                  <a:gdLst>
                    <a:gd name="T0" fmla="*/ 0 w 587"/>
                    <a:gd name="T1" fmla="*/ 0 h 1000"/>
                    <a:gd name="T2" fmla="*/ 0 w 587"/>
                    <a:gd name="T3" fmla="*/ 0 h 1000"/>
                    <a:gd name="T4" fmla="*/ 0 w 587"/>
                    <a:gd name="T5" fmla="*/ 0 h 10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87" h="1000">
                      <a:moveTo>
                        <a:pt x="0" y="1000"/>
                      </a:moveTo>
                      <a:cubicBezTo>
                        <a:pt x="98" y="500"/>
                        <a:pt x="196" y="0"/>
                        <a:pt x="294" y="0"/>
                      </a:cubicBezTo>
                      <a:cubicBezTo>
                        <a:pt x="392" y="0"/>
                        <a:pt x="489" y="500"/>
                        <a:pt x="587" y="1000"/>
                      </a:cubicBez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pattFill prst="dkVert">
                        <a:fgClr>
                          <a:srgbClr val="000000"/>
                        </a:fgClr>
                        <a:bgClr>
                          <a:schemeClr val="bg1"/>
                        </a:bgClr>
                      </a:patt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06408" name="Group 936"/>
          <p:cNvGrpSpPr>
            <a:grpSpLocks/>
          </p:cNvGrpSpPr>
          <p:nvPr/>
        </p:nvGrpSpPr>
        <p:grpSpPr bwMode="auto">
          <a:xfrm>
            <a:off x="1900238" y="4478338"/>
            <a:ext cx="6477000" cy="552450"/>
            <a:chOff x="748" y="815"/>
            <a:chExt cx="4080" cy="348"/>
          </a:xfrm>
        </p:grpSpPr>
        <p:sp>
          <p:nvSpPr>
            <p:cNvPr id="7240" name="Rectangle 937"/>
            <p:cNvSpPr>
              <a:spLocks noChangeArrowheads="1"/>
            </p:cNvSpPr>
            <p:nvPr/>
          </p:nvSpPr>
          <p:spPr bwMode="auto">
            <a:xfrm>
              <a:off x="750" y="819"/>
              <a:ext cx="4078" cy="34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7241" name="Group 938"/>
            <p:cNvGrpSpPr>
              <a:grpSpLocks/>
            </p:cNvGrpSpPr>
            <p:nvPr/>
          </p:nvGrpSpPr>
          <p:grpSpPr bwMode="auto">
            <a:xfrm>
              <a:off x="748" y="815"/>
              <a:ext cx="4076" cy="348"/>
              <a:chOff x="803" y="1210"/>
              <a:chExt cx="4076" cy="348"/>
            </a:xfrm>
          </p:grpSpPr>
          <p:sp>
            <p:nvSpPr>
              <p:cNvPr id="7242" name="Freeform 939" descr="深色竖线"/>
              <p:cNvSpPr>
                <a:spLocks/>
              </p:cNvSpPr>
              <p:nvPr/>
            </p:nvSpPr>
            <p:spPr bwMode="auto">
              <a:xfrm flipV="1">
                <a:off x="803" y="1382"/>
                <a:ext cx="16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43" name="Freeform 940" descr="深色竖线"/>
              <p:cNvSpPr>
                <a:spLocks/>
              </p:cNvSpPr>
              <p:nvPr/>
            </p:nvSpPr>
            <p:spPr bwMode="auto">
              <a:xfrm>
                <a:off x="819" y="1212"/>
                <a:ext cx="16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44" name="Freeform 941" descr="深色竖线"/>
              <p:cNvSpPr>
                <a:spLocks/>
              </p:cNvSpPr>
              <p:nvPr/>
            </p:nvSpPr>
            <p:spPr bwMode="auto">
              <a:xfrm>
                <a:off x="851" y="1211"/>
                <a:ext cx="16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45" name="Freeform 942" descr="深色竖线"/>
              <p:cNvSpPr>
                <a:spLocks/>
              </p:cNvSpPr>
              <p:nvPr/>
            </p:nvSpPr>
            <p:spPr bwMode="auto">
              <a:xfrm>
                <a:off x="883" y="1212"/>
                <a:ext cx="16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46" name="Freeform 943" descr="深色竖线"/>
              <p:cNvSpPr>
                <a:spLocks/>
              </p:cNvSpPr>
              <p:nvPr/>
            </p:nvSpPr>
            <p:spPr bwMode="auto">
              <a:xfrm flipV="1">
                <a:off x="835" y="1382"/>
                <a:ext cx="16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47" name="Freeform 944" descr="深色竖线"/>
              <p:cNvSpPr>
                <a:spLocks/>
              </p:cNvSpPr>
              <p:nvPr/>
            </p:nvSpPr>
            <p:spPr bwMode="auto">
              <a:xfrm flipV="1">
                <a:off x="867" y="1381"/>
                <a:ext cx="16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48" name="Freeform 945" descr="深色竖线"/>
              <p:cNvSpPr>
                <a:spLocks/>
              </p:cNvSpPr>
              <p:nvPr/>
            </p:nvSpPr>
            <p:spPr bwMode="auto">
              <a:xfrm flipV="1">
                <a:off x="1481" y="1384"/>
                <a:ext cx="5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49" name="Freeform 946" descr="深色竖线"/>
              <p:cNvSpPr>
                <a:spLocks/>
              </p:cNvSpPr>
              <p:nvPr/>
            </p:nvSpPr>
            <p:spPr bwMode="auto">
              <a:xfrm>
                <a:off x="1538" y="1213"/>
                <a:ext cx="56" cy="171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50" name="Freeform 947" descr="深色竖线"/>
              <p:cNvSpPr>
                <a:spLocks/>
              </p:cNvSpPr>
              <p:nvPr/>
            </p:nvSpPr>
            <p:spPr bwMode="auto">
              <a:xfrm>
                <a:off x="1651" y="1212"/>
                <a:ext cx="5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51" name="Freeform 948" descr="深色竖线"/>
              <p:cNvSpPr>
                <a:spLocks/>
              </p:cNvSpPr>
              <p:nvPr/>
            </p:nvSpPr>
            <p:spPr bwMode="auto">
              <a:xfrm>
                <a:off x="1765" y="1213"/>
                <a:ext cx="5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52" name="Freeform 949" descr="深色竖线"/>
              <p:cNvSpPr>
                <a:spLocks/>
              </p:cNvSpPr>
              <p:nvPr/>
            </p:nvSpPr>
            <p:spPr bwMode="auto">
              <a:xfrm flipV="1">
                <a:off x="1594" y="1383"/>
                <a:ext cx="57" cy="171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53" name="Freeform 950" descr="深色竖线"/>
              <p:cNvSpPr>
                <a:spLocks/>
              </p:cNvSpPr>
              <p:nvPr/>
            </p:nvSpPr>
            <p:spPr bwMode="auto">
              <a:xfrm flipV="1">
                <a:off x="1708" y="1383"/>
                <a:ext cx="5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54" name="Freeform 951" descr="深色竖线"/>
              <p:cNvSpPr>
                <a:spLocks/>
              </p:cNvSpPr>
              <p:nvPr/>
            </p:nvSpPr>
            <p:spPr bwMode="auto">
              <a:xfrm flipV="1">
                <a:off x="1210" y="1385"/>
                <a:ext cx="44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55" name="Freeform 952" descr="深色竖线"/>
              <p:cNvSpPr>
                <a:spLocks/>
              </p:cNvSpPr>
              <p:nvPr/>
            </p:nvSpPr>
            <p:spPr bwMode="auto">
              <a:xfrm>
                <a:off x="1254" y="1215"/>
                <a:ext cx="45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56" name="Freeform 953" descr="深色竖线"/>
              <p:cNvSpPr>
                <a:spLocks/>
              </p:cNvSpPr>
              <p:nvPr/>
            </p:nvSpPr>
            <p:spPr bwMode="auto">
              <a:xfrm>
                <a:off x="1344" y="1214"/>
                <a:ext cx="45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57" name="Freeform 954" descr="深色竖线"/>
              <p:cNvSpPr>
                <a:spLocks/>
              </p:cNvSpPr>
              <p:nvPr/>
            </p:nvSpPr>
            <p:spPr bwMode="auto">
              <a:xfrm>
                <a:off x="1434" y="1215"/>
                <a:ext cx="45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58" name="Freeform 955" descr="深色竖线"/>
              <p:cNvSpPr>
                <a:spLocks/>
              </p:cNvSpPr>
              <p:nvPr/>
            </p:nvSpPr>
            <p:spPr bwMode="auto">
              <a:xfrm flipV="1">
                <a:off x="1299" y="1385"/>
                <a:ext cx="45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59" name="Freeform 956" descr="深色竖线"/>
              <p:cNvSpPr>
                <a:spLocks/>
              </p:cNvSpPr>
              <p:nvPr/>
            </p:nvSpPr>
            <p:spPr bwMode="auto">
              <a:xfrm flipV="1">
                <a:off x="1389" y="1384"/>
                <a:ext cx="45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60" name="Freeform 957" descr="深色竖线"/>
              <p:cNvSpPr>
                <a:spLocks/>
              </p:cNvSpPr>
              <p:nvPr/>
            </p:nvSpPr>
            <p:spPr bwMode="auto">
              <a:xfrm flipV="1">
                <a:off x="1027" y="1382"/>
                <a:ext cx="3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61" name="Freeform 958" descr="深色竖线"/>
              <p:cNvSpPr>
                <a:spLocks/>
              </p:cNvSpPr>
              <p:nvPr/>
            </p:nvSpPr>
            <p:spPr bwMode="auto">
              <a:xfrm>
                <a:off x="1058" y="1212"/>
                <a:ext cx="3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62" name="Freeform 959" descr="深色竖线"/>
              <p:cNvSpPr>
                <a:spLocks/>
              </p:cNvSpPr>
              <p:nvPr/>
            </p:nvSpPr>
            <p:spPr bwMode="auto">
              <a:xfrm>
                <a:off x="1120" y="1211"/>
                <a:ext cx="30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63" name="Freeform 960" descr="深色竖线"/>
              <p:cNvSpPr>
                <a:spLocks/>
              </p:cNvSpPr>
              <p:nvPr/>
            </p:nvSpPr>
            <p:spPr bwMode="auto">
              <a:xfrm>
                <a:off x="1181" y="1212"/>
                <a:ext cx="31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64" name="Freeform 961" descr="深色竖线"/>
              <p:cNvSpPr>
                <a:spLocks/>
              </p:cNvSpPr>
              <p:nvPr/>
            </p:nvSpPr>
            <p:spPr bwMode="auto">
              <a:xfrm flipV="1">
                <a:off x="1089" y="1382"/>
                <a:ext cx="3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65" name="Freeform 962" descr="深色竖线"/>
              <p:cNvSpPr>
                <a:spLocks/>
              </p:cNvSpPr>
              <p:nvPr/>
            </p:nvSpPr>
            <p:spPr bwMode="auto">
              <a:xfrm flipV="1">
                <a:off x="1150" y="1381"/>
                <a:ext cx="3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66" name="Freeform 963" descr="深色竖线"/>
              <p:cNvSpPr>
                <a:spLocks/>
              </p:cNvSpPr>
              <p:nvPr/>
            </p:nvSpPr>
            <p:spPr bwMode="auto">
              <a:xfrm flipV="1">
                <a:off x="900" y="1383"/>
                <a:ext cx="22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67" name="Freeform 964" descr="深色竖线"/>
              <p:cNvSpPr>
                <a:spLocks/>
              </p:cNvSpPr>
              <p:nvPr/>
            </p:nvSpPr>
            <p:spPr bwMode="auto">
              <a:xfrm>
                <a:off x="922" y="1212"/>
                <a:ext cx="21" cy="171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68" name="Freeform 965" descr="深色竖线"/>
              <p:cNvSpPr>
                <a:spLocks/>
              </p:cNvSpPr>
              <p:nvPr/>
            </p:nvSpPr>
            <p:spPr bwMode="auto">
              <a:xfrm>
                <a:off x="964" y="1211"/>
                <a:ext cx="2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69" name="Freeform 966" descr="深色竖线"/>
              <p:cNvSpPr>
                <a:spLocks/>
              </p:cNvSpPr>
              <p:nvPr/>
            </p:nvSpPr>
            <p:spPr bwMode="auto">
              <a:xfrm>
                <a:off x="1007" y="1212"/>
                <a:ext cx="2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0" name="Freeform 967" descr="深色竖线"/>
              <p:cNvSpPr>
                <a:spLocks/>
              </p:cNvSpPr>
              <p:nvPr/>
            </p:nvSpPr>
            <p:spPr bwMode="auto">
              <a:xfrm flipV="1">
                <a:off x="943" y="1382"/>
                <a:ext cx="21" cy="171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1" name="Freeform 968" descr="深色竖线"/>
              <p:cNvSpPr>
                <a:spLocks/>
              </p:cNvSpPr>
              <p:nvPr/>
            </p:nvSpPr>
            <p:spPr bwMode="auto">
              <a:xfrm flipV="1">
                <a:off x="985" y="1382"/>
                <a:ext cx="22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2" name="Freeform 969" descr="深色竖线"/>
              <p:cNvSpPr>
                <a:spLocks/>
              </p:cNvSpPr>
              <p:nvPr/>
            </p:nvSpPr>
            <p:spPr bwMode="auto">
              <a:xfrm flipH="1">
                <a:off x="2823" y="1213"/>
                <a:ext cx="16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3" name="Freeform 970" descr="深色竖线"/>
              <p:cNvSpPr>
                <a:spLocks/>
              </p:cNvSpPr>
              <p:nvPr/>
            </p:nvSpPr>
            <p:spPr bwMode="auto">
              <a:xfrm flipH="1" flipV="1">
                <a:off x="2807" y="1383"/>
                <a:ext cx="16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4" name="Freeform 971" descr="深色竖线"/>
              <p:cNvSpPr>
                <a:spLocks/>
              </p:cNvSpPr>
              <p:nvPr/>
            </p:nvSpPr>
            <p:spPr bwMode="auto">
              <a:xfrm flipH="1" flipV="1">
                <a:off x="2775" y="1384"/>
                <a:ext cx="16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5" name="Freeform 972" descr="深色竖线"/>
              <p:cNvSpPr>
                <a:spLocks/>
              </p:cNvSpPr>
              <p:nvPr/>
            </p:nvSpPr>
            <p:spPr bwMode="auto">
              <a:xfrm flipH="1" flipV="1">
                <a:off x="2743" y="1384"/>
                <a:ext cx="16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6" name="Freeform 973" descr="深色竖线"/>
              <p:cNvSpPr>
                <a:spLocks/>
              </p:cNvSpPr>
              <p:nvPr/>
            </p:nvSpPr>
            <p:spPr bwMode="auto">
              <a:xfrm flipH="1">
                <a:off x="2791" y="1213"/>
                <a:ext cx="16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7" name="Freeform 974" descr="深色竖线"/>
              <p:cNvSpPr>
                <a:spLocks/>
              </p:cNvSpPr>
              <p:nvPr/>
            </p:nvSpPr>
            <p:spPr bwMode="auto">
              <a:xfrm flipH="1">
                <a:off x="2759" y="1214"/>
                <a:ext cx="16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8" name="Freeform 975" descr="深色竖线"/>
              <p:cNvSpPr>
                <a:spLocks/>
              </p:cNvSpPr>
              <p:nvPr/>
            </p:nvSpPr>
            <p:spPr bwMode="auto">
              <a:xfrm flipH="1">
                <a:off x="2104" y="1211"/>
                <a:ext cx="5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9" name="Freeform 976" descr="深色竖线"/>
              <p:cNvSpPr>
                <a:spLocks/>
              </p:cNvSpPr>
              <p:nvPr/>
            </p:nvSpPr>
            <p:spPr bwMode="auto">
              <a:xfrm flipH="1" flipV="1">
                <a:off x="2048" y="1381"/>
                <a:ext cx="56" cy="171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0" name="Freeform 977" descr="深色竖线"/>
              <p:cNvSpPr>
                <a:spLocks/>
              </p:cNvSpPr>
              <p:nvPr/>
            </p:nvSpPr>
            <p:spPr bwMode="auto">
              <a:xfrm flipH="1" flipV="1">
                <a:off x="1934" y="1383"/>
                <a:ext cx="5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1" name="Freeform 978" descr="深色竖线"/>
              <p:cNvSpPr>
                <a:spLocks/>
              </p:cNvSpPr>
              <p:nvPr/>
            </p:nvSpPr>
            <p:spPr bwMode="auto">
              <a:xfrm flipH="1" flipV="1">
                <a:off x="1820" y="1382"/>
                <a:ext cx="5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2" name="Freeform 979" descr="深色竖线"/>
              <p:cNvSpPr>
                <a:spLocks/>
              </p:cNvSpPr>
              <p:nvPr/>
            </p:nvSpPr>
            <p:spPr bwMode="auto">
              <a:xfrm flipH="1">
                <a:off x="1991" y="1211"/>
                <a:ext cx="57" cy="171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3" name="Freeform 980" descr="深色竖线"/>
              <p:cNvSpPr>
                <a:spLocks/>
              </p:cNvSpPr>
              <p:nvPr/>
            </p:nvSpPr>
            <p:spPr bwMode="auto">
              <a:xfrm flipH="1">
                <a:off x="1877" y="1212"/>
                <a:ext cx="5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4" name="Freeform 981" descr="深色竖线"/>
              <p:cNvSpPr>
                <a:spLocks/>
              </p:cNvSpPr>
              <p:nvPr/>
            </p:nvSpPr>
            <p:spPr bwMode="auto">
              <a:xfrm flipH="1">
                <a:off x="2388" y="1210"/>
                <a:ext cx="44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5" name="Freeform 982" descr="深色竖线"/>
              <p:cNvSpPr>
                <a:spLocks/>
              </p:cNvSpPr>
              <p:nvPr/>
            </p:nvSpPr>
            <p:spPr bwMode="auto">
              <a:xfrm flipH="1" flipV="1">
                <a:off x="2343" y="1380"/>
                <a:ext cx="45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6" name="Freeform 983" descr="深色竖线"/>
              <p:cNvSpPr>
                <a:spLocks/>
              </p:cNvSpPr>
              <p:nvPr/>
            </p:nvSpPr>
            <p:spPr bwMode="auto">
              <a:xfrm flipH="1" flipV="1">
                <a:off x="2253" y="1381"/>
                <a:ext cx="45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7" name="Freeform 984" descr="深色竖线"/>
              <p:cNvSpPr>
                <a:spLocks/>
              </p:cNvSpPr>
              <p:nvPr/>
            </p:nvSpPr>
            <p:spPr bwMode="auto">
              <a:xfrm flipH="1" flipV="1">
                <a:off x="2163" y="1381"/>
                <a:ext cx="45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8" name="Freeform 985" descr="深色竖线"/>
              <p:cNvSpPr>
                <a:spLocks/>
              </p:cNvSpPr>
              <p:nvPr/>
            </p:nvSpPr>
            <p:spPr bwMode="auto">
              <a:xfrm flipH="1">
                <a:off x="2298" y="1210"/>
                <a:ext cx="45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9" name="Freeform 986" descr="深色竖线"/>
              <p:cNvSpPr>
                <a:spLocks/>
              </p:cNvSpPr>
              <p:nvPr/>
            </p:nvSpPr>
            <p:spPr bwMode="auto">
              <a:xfrm flipH="1">
                <a:off x="2208" y="1211"/>
                <a:ext cx="45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90" name="Freeform 987" descr="深色竖线"/>
              <p:cNvSpPr>
                <a:spLocks/>
              </p:cNvSpPr>
              <p:nvPr/>
            </p:nvSpPr>
            <p:spPr bwMode="auto">
              <a:xfrm flipH="1">
                <a:off x="2584" y="1213"/>
                <a:ext cx="3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91" name="Freeform 988" descr="深色竖线"/>
              <p:cNvSpPr>
                <a:spLocks/>
              </p:cNvSpPr>
              <p:nvPr/>
            </p:nvSpPr>
            <p:spPr bwMode="auto">
              <a:xfrm flipH="1" flipV="1">
                <a:off x="2553" y="1383"/>
                <a:ext cx="3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92" name="Freeform 989" descr="深色竖线"/>
              <p:cNvSpPr>
                <a:spLocks/>
              </p:cNvSpPr>
              <p:nvPr/>
            </p:nvSpPr>
            <p:spPr bwMode="auto">
              <a:xfrm flipH="1" flipV="1">
                <a:off x="2492" y="1384"/>
                <a:ext cx="30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93" name="Freeform 990" descr="深色竖线"/>
              <p:cNvSpPr>
                <a:spLocks/>
              </p:cNvSpPr>
              <p:nvPr/>
            </p:nvSpPr>
            <p:spPr bwMode="auto">
              <a:xfrm flipH="1" flipV="1">
                <a:off x="2430" y="1384"/>
                <a:ext cx="31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94" name="Freeform 991" descr="深色竖线"/>
              <p:cNvSpPr>
                <a:spLocks/>
              </p:cNvSpPr>
              <p:nvPr/>
            </p:nvSpPr>
            <p:spPr bwMode="auto">
              <a:xfrm flipH="1">
                <a:off x="2522" y="1213"/>
                <a:ext cx="3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95" name="Freeform 992" descr="深色竖线"/>
              <p:cNvSpPr>
                <a:spLocks/>
              </p:cNvSpPr>
              <p:nvPr/>
            </p:nvSpPr>
            <p:spPr bwMode="auto">
              <a:xfrm flipH="1">
                <a:off x="2461" y="1214"/>
                <a:ext cx="3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96" name="Freeform 993" descr="深色竖线"/>
              <p:cNvSpPr>
                <a:spLocks/>
              </p:cNvSpPr>
              <p:nvPr/>
            </p:nvSpPr>
            <p:spPr bwMode="auto">
              <a:xfrm flipH="1">
                <a:off x="2720" y="1212"/>
                <a:ext cx="22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97" name="Freeform 994" descr="深色竖线"/>
              <p:cNvSpPr>
                <a:spLocks/>
              </p:cNvSpPr>
              <p:nvPr/>
            </p:nvSpPr>
            <p:spPr bwMode="auto">
              <a:xfrm flipH="1" flipV="1">
                <a:off x="2699" y="1382"/>
                <a:ext cx="21" cy="171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98" name="Freeform 995" descr="深色竖线"/>
              <p:cNvSpPr>
                <a:spLocks/>
              </p:cNvSpPr>
              <p:nvPr/>
            </p:nvSpPr>
            <p:spPr bwMode="auto">
              <a:xfrm flipH="1" flipV="1">
                <a:off x="2657" y="1384"/>
                <a:ext cx="2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99" name="Freeform 996" descr="深色竖线"/>
              <p:cNvSpPr>
                <a:spLocks/>
              </p:cNvSpPr>
              <p:nvPr/>
            </p:nvSpPr>
            <p:spPr bwMode="auto">
              <a:xfrm flipH="1" flipV="1">
                <a:off x="2614" y="1383"/>
                <a:ext cx="2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00" name="Freeform 997" descr="深色竖线"/>
              <p:cNvSpPr>
                <a:spLocks/>
              </p:cNvSpPr>
              <p:nvPr/>
            </p:nvSpPr>
            <p:spPr bwMode="auto">
              <a:xfrm flipH="1">
                <a:off x="2678" y="1212"/>
                <a:ext cx="21" cy="171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01" name="Freeform 998" descr="深色竖线"/>
              <p:cNvSpPr>
                <a:spLocks/>
              </p:cNvSpPr>
              <p:nvPr/>
            </p:nvSpPr>
            <p:spPr bwMode="auto">
              <a:xfrm flipH="1">
                <a:off x="2635" y="1213"/>
                <a:ext cx="22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02" name="Freeform 999" descr="深色竖线"/>
              <p:cNvSpPr>
                <a:spLocks/>
              </p:cNvSpPr>
              <p:nvPr/>
            </p:nvSpPr>
            <p:spPr bwMode="auto">
              <a:xfrm flipV="1">
                <a:off x="2839" y="1385"/>
                <a:ext cx="16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03" name="Freeform 1000" descr="深色竖线"/>
              <p:cNvSpPr>
                <a:spLocks/>
              </p:cNvSpPr>
              <p:nvPr/>
            </p:nvSpPr>
            <p:spPr bwMode="auto">
              <a:xfrm>
                <a:off x="2855" y="1215"/>
                <a:ext cx="16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04" name="Freeform 1001" descr="深色竖线"/>
              <p:cNvSpPr>
                <a:spLocks/>
              </p:cNvSpPr>
              <p:nvPr/>
            </p:nvSpPr>
            <p:spPr bwMode="auto">
              <a:xfrm>
                <a:off x="2887" y="1214"/>
                <a:ext cx="16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05" name="Freeform 1002" descr="深色竖线"/>
              <p:cNvSpPr>
                <a:spLocks/>
              </p:cNvSpPr>
              <p:nvPr/>
            </p:nvSpPr>
            <p:spPr bwMode="auto">
              <a:xfrm>
                <a:off x="2919" y="1215"/>
                <a:ext cx="16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06" name="Freeform 1003" descr="深色竖线"/>
              <p:cNvSpPr>
                <a:spLocks/>
              </p:cNvSpPr>
              <p:nvPr/>
            </p:nvSpPr>
            <p:spPr bwMode="auto">
              <a:xfrm flipV="1">
                <a:off x="2871" y="1385"/>
                <a:ext cx="16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07" name="Freeform 1004" descr="深色竖线"/>
              <p:cNvSpPr>
                <a:spLocks/>
              </p:cNvSpPr>
              <p:nvPr/>
            </p:nvSpPr>
            <p:spPr bwMode="auto">
              <a:xfrm flipV="1">
                <a:off x="2903" y="1384"/>
                <a:ext cx="16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08" name="Freeform 1005" descr="深色竖线"/>
              <p:cNvSpPr>
                <a:spLocks/>
              </p:cNvSpPr>
              <p:nvPr/>
            </p:nvSpPr>
            <p:spPr bwMode="auto">
              <a:xfrm flipV="1">
                <a:off x="3517" y="1387"/>
                <a:ext cx="5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09" name="Freeform 1006" descr="深色竖线"/>
              <p:cNvSpPr>
                <a:spLocks/>
              </p:cNvSpPr>
              <p:nvPr/>
            </p:nvSpPr>
            <p:spPr bwMode="auto">
              <a:xfrm>
                <a:off x="3574" y="1216"/>
                <a:ext cx="56" cy="171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10" name="Freeform 1007" descr="深色竖线"/>
              <p:cNvSpPr>
                <a:spLocks/>
              </p:cNvSpPr>
              <p:nvPr/>
            </p:nvSpPr>
            <p:spPr bwMode="auto">
              <a:xfrm>
                <a:off x="3687" y="1215"/>
                <a:ext cx="5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11" name="Freeform 1008" descr="深色竖线"/>
              <p:cNvSpPr>
                <a:spLocks/>
              </p:cNvSpPr>
              <p:nvPr/>
            </p:nvSpPr>
            <p:spPr bwMode="auto">
              <a:xfrm>
                <a:off x="3801" y="1216"/>
                <a:ext cx="5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12" name="Freeform 1009" descr="深色竖线"/>
              <p:cNvSpPr>
                <a:spLocks/>
              </p:cNvSpPr>
              <p:nvPr/>
            </p:nvSpPr>
            <p:spPr bwMode="auto">
              <a:xfrm flipV="1">
                <a:off x="3630" y="1386"/>
                <a:ext cx="57" cy="171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13" name="Freeform 1010" descr="深色竖线"/>
              <p:cNvSpPr>
                <a:spLocks/>
              </p:cNvSpPr>
              <p:nvPr/>
            </p:nvSpPr>
            <p:spPr bwMode="auto">
              <a:xfrm flipV="1">
                <a:off x="3744" y="1386"/>
                <a:ext cx="5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14" name="Freeform 1011" descr="深色竖线"/>
              <p:cNvSpPr>
                <a:spLocks/>
              </p:cNvSpPr>
              <p:nvPr/>
            </p:nvSpPr>
            <p:spPr bwMode="auto">
              <a:xfrm flipV="1">
                <a:off x="3246" y="1388"/>
                <a:ext cx="44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15" name="Freeform 1012" descr="深色竖线"/>
              <p:cNvSpPr>
                <a:spLocks/>
              </p:cNvSpPr>
              <p:nvPr/>
            </p:nvSpPr>
            <p:spPr bwMode="auto">
              <a:xfrm>
                <a:off x="3290" y="1218"/>
                <a:ext cx="45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16" name="Freeform 1013" descr="深色竖线"/>
              <p:cNvSpPr>
                <a:spLocks/>
              </p:cNvSpPr>
              <p:nvPr/>
            </p:nvSpPr>
            <p:spPr bwMode="auto">
              <a:xfrm>
                <a:off x="3380" y="1217"/>
                <a:ext cx="45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17" name="Freeform 1014" descr="深色竖线"/>
              <p:cNvSpPr>
                <a:spLocks/>
              </p:cNvSpPr>
              <p:nvPr/>
            </p:nvSpPr>
            <p:spPr bwMode="auto">
              <a:xfrm>
                <a:off x="3470" y="1218"/>
                <a:ext cx="45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18" name="Freeform 1015" descr="深色竖线"/>
              <p:cNvSpPr>
                <a:spLocks/>
              </p:cNvSpPr>
              <p:nvPr/>
            </p:nvSpPr>
            <p:spPr bwMode="auto">
              <a:xfrm flipV="1">
                <a:off x="3335" y="1388"/>
                <a:ext cx="45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19" name="Freeform 1016" descr="深色竖线"/>
              <p:cNvSpPr>
                <a:spLocks/>
              </p:cNvSpPr>
              <p:nvPr/>
            </p:nvSpPr>
            <p:spPr bwMode="auto">
              <a:xfrm flipV="1">
                <a:off x="3425" y="1387"/>
                <a:ext cx="45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20" name="Freeform 1017" descr="深色竖线"/>
              <p:cNvSpPr>
                <a:spLocks/>
              </p:cNvSpPr>
              <p:nvPr/>
            </p:nvSpPr>
            <p:spPr bwMode="auto">
              <a:xfrm flipV="1">
                <a:off x="3063" y="1385"/>
                <a:ext cx="3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21" name="Freeform 1018" descr="深色竖线"/>
              <p:cNvSpPr>
                <a:spLocks/>
              </p:cNvSpPr>
              <p:nvPr/>
            </p:nvSpPr>
            <p:spPr bwMode="auto">
              <a:xfrm>
                <a:off x="3094" y="1215"/>
                <a:ext cx="3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22" name="Freeform 1019" descr="深色竖线"/>
              <p:cNvSpPr>
                <a:spLocks/>
              </p:cNvSpPr>
              <p:nvPr/>
            </p:nvSpPr>
            <p:spPr bwMode="auto">
              <a:xfrm>
                <a:off x="3156" y="1214"/>
                <a:ext cx="30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23" name="Freeform 1020" descr="深色竖线"/>
              <p:cNvSpPr>
                <a:spLocks/>
              </p:cNvSpPr>
              <p:nvPr/>
            </p:nvSpPr>
            <p:spPr bwMode="auto">
              <a:xfrm>
                <a:off x="3217" y="1215"/>
                <a:ext cx="31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24" name="Freeform 1021" descr="深色竖线"/>
              <p:cNvSpPr>
                <a:spLocks/>
              </p:cNvSpPr>
              <p:nvPr/>
            </p:nvSpPr>
            <p:spPr bwMode="auto">
              <a:xfrm flipV="1">
                <a:off x="3125" y="1385"/>
                <a:ext cx="3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25" name="Freeform 1022" descr="深色竖线"/>
              <p:cNvSpPr>
                <a:spLocks/>
              </p:cNvSpPr>
              <p:nvPr/>
            </p:nvSpPr>
            <p:spPr bwMode="auto">
              <a:xfrm flipV="1">
                <a:off x="3186" y="1384"/>
                <a:ext cx="3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26" name="Freeform 1023" descr="深色竖线"/>
              <p:cNvSpPr>
                <a:spLocks/>
              </p:cNvSpPr>
              <p:nvPr/>
            </p:nvSpPr>
            <p:spPr bwMode="auto">
              <a:xfrm flipV="1">
                <a:off x="2936" y="1386"/>
                <a:ext cx="22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27" name="Freeform 1024" descr="深色竖线"/>
              <p:cNvSpPr>
                <a:spLocks/>
              </p:cNvSpPr>
              <p:nvPr/>
            </p:nvSpPr>
            <p:spPr bwMode="auto">
              <a:xfrm>
                <a:off x="2958" y="1215"/>
                <a:ext cx="21" cy="171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28" name="Freeform 1025" descr="深色竖线"/>
              <p:cNvSpPr>
                <a:spLocks/>
              </p:cNvSpPr>
              <p:nvPr/>
            </p:nvSpPr>
            <p:spPr bwMode="auto">
              <a:xfrm>
                <a:off x="3000" y="1214"/>
                <a:ext cx="2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29" name="Freeform 1026" descr="深色竖线"/>
              <p:cNvSpPr>
                <a:spLocks/>
              </p:cNvSpPr>
              <p:nvPr/>
            </p:nvSpPr>
            <p:spPr bwMode="auto">
              <a:xfrm>
                <a:off x="3043" y="1215"/>
                <a:ext cx="2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30" name="Freeform 1027" descr="深色竖线"/>
              <p:cNvSpPr>
                <a:spLocks/>
              </p:cNvSpPr>
              <p:nvPr/>
            </p:nvSpPr>
            <p:spPr bwMode="auto">
              <a:xfrm flipV="1">
                <a:off x="2979" y="1385"/>
                <a:ext cx="21" cy="171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31" name="Freeform 1028" descr="深色竖线"/>
              <p:cNvSpPr>
                <a:spLocks/>
              </p:cNvSpPr>
              <p:nvPr/>
            </p:nvSpPr>
            <p:spPr bwMode="auto">
              <a:xfrm flipV="1">
                <a:off x="3021" y="1385"/>
                <a:ext cx="22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32" name="Freeform 1029" descr="深色竖线"/>
              <p:cNvSpPr>
                <a:spLocks/>
              </p:cNvSpPr>
              <p:nvPr/>
            </p:nvSpPr>
            <p:spPr bwMode="auto">
              <a:xfrm flipH="1">
                <a:off x="4863" y="1217"/>
                <a:ext cx="16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33" name="Freeform 1030" descr="深色竖线"/>
              <p:cNvSpPr>
                <a:spLocks/>
              </p:cNvSpPr>
              <p:nvPr/>
            </p:nvSpPr>
            <p:spPr bwMode="auto">
              <a:xfrm flipH="1" flipV="1">
                <a:off x="4847" y="1387"/>
                <a:ext cx="16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34" name="Freeform 1031" descr="深色竖线"/>
              <p:cNvSpPr>
                <a:spLocks/>
              </p:cNvSpPr>
              <p:nvPr/>
            </p:nvSpPr>
            <p:spPr bwMode="auto">
              <a:xfrm flipH="1" flipV="1">
                <a:off x="4815" y="1388"/>
                <a:ext cx="16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35" name="Freeform 1032" descr="深色竖线"/>
              <p:cNvSpPr>
                <a:spLocks/>
              </p:cNvSpPr>
              <p:nvPr/>
            </p:nvSpPr>
            <p:spPr bwMode="auto">
              <a:xfrm flipH="1" flipV="1">
                <a:off x="4783" y="1388"/>
                <a:ext cx="16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36" name="Freeform 1033" descr="深色竖线"/>
              <p:cNvSpPr>
                <a:spLocks/>
              </p:cNvSpPr>
              <p:nvPr/>
            </p:nvSpPr>
            <p:spPr bwMode="auto">
              <a:xfrm flipH="1">
                <a:off x="4831" y="1217"/>
                <a:ext cx="16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37" name="Freeform 1034" descr="深色竖线"/>
              <p:cNvSpPr>
                <a:spLocks/>
              </p:cNvSpPr>
              <p:nvPr/>
            </p:nvSpPr>
            <p:spPr bwMode="auto">
              <a:xfrm flipH="1">
                <a:off x="4799" y="1218"/>
                <a:ext cx="16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38" name="Freeform 1035" descr="深色竖线"/>
              <p:cNvSpPr>
                <a:spLocks/>
              </p:cNvSpPr>
              <p:nvPr/>
            </p:nvSpPr>
            <p:spPr bwMode="auto">
              <a:xfrm flipH="1">
                <a:off x="4144" y="1215"/>
                <a:ext cx="5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39" name="Freeform 1036" descr="深色竖线"/>
              <p:cNvSpPr>
                <a:spLocks/>
              </p:cNvSpPr>
              <p:nvPr/>
            </p:nvSpPr>
            <p:spPr bwMode="auto">
              <a:xfrm flipH="1" flipV="1">
                <a:off x="4088" y="1385"/>
                <a:ext cx="56" cy="171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40" name="Freeform 1037" descr="深色竖线"/>
              <p:cNvSpPr>
                <a:spLocks/>
              </p:cNvSpPr>
              <p:nvPr/>
            </p:nvSpPr>
            <p:spPr bwMode="auto">
              <a:xfrm flipH="1" flipV="1">
                <a:off x="3974" y="1387"/>
                <a:ext cx="5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41" name="Freeform 1038" descr="深色竖线"/>
              <p:cNvSpPr>
                <a:spLocks/>
              </p:cNvSpPr>
              <p:nvPr/>
            </p:nvSpPr>
            <p:spPr bwMode="auto">
              <a:xfrm flipH="1" flipV="1">
                <a:off x="3860" y="1386"/>
                <a:ext cx="5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42" name="Freeform 1039" descr="深色竖线"/>
              <p:cNvSpPr>
                <a:spLocks/>
              </p:cNvSpPr>
              <p:nvPr/>
            </p:nvSpPr>
            <p:spPr bwMode="auto">
              <a:xfrm flipH="1">
                <a:off x="4031" y="1215"/>
                <a:ext cx="57" cy="171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43" name="Freeform 1040" descr="深色竖线"/>
              <p:cNvSpPr>
                <a:spLocks/>
              </p:cNvSpPr>
              <p:nvPr/>
            </p:nvSpPr>
            <p:spPr bwMode="auto">
              <a:xfrm flipH="1">
                <a:off x="3917" y="1216"/>
                <a:ext cx="57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44" name="Freeform 1041" descr="深色竖线"/>
              <p:cNvSpPr>
                <a:spLocks/>
              </p:cNvSpPr>
              <p:nvPr/>
            </p:nvSpPr>
            <p:spPr bwMode="auto">
              <a:xfrm flipH="1">
                <a:off x="4428" y="1214"/>
                <a:ext cx="44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45" name="Freeform 1042" descr="深色竖线"/>
              <p:cNvSpPr>
                <a:spLocks/>
              </p:cNvSpPr>
              <p:nvPr/>
            </p:nvSpPr>
            <p:spPr bwMode="auto">
              <a:xfrm flipH="1" flipV="1">
                <a:off x="4383" y="1384"/>
                <a:ext cx="45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46" name="Freeform 1043" descr="深色竖线"/>
              <p:cNvSpPr>
                <a:spLocks/>
              </p:cNvSpPr>
              <p:nvPr/>
            </p:nvSpPr>
            <p:spPr bwMode="auto">
              <a:xfrm flipH="1" flipV="1">
                <a:off x="4293" y="1385"/>
                <a:ext cx="45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47" name="Freeform 1044" descr="深色竖线"/>
              <p:cNvSpPr>
                <a:spLocks/>
              </p:cNvSpPr>
              <p:nvPr/>
            </p:nvSpPr>
            <p:spPr bwMode="auto">
              <a:xfrm flipH="1" flipV="1">
                <a:off x="4203" y="1385"/>
                <a:ext cx="45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48" name="Freeform 1045" descr="深色竖线"/>
              <p:cNvSpPr>
                <a:spLocks/>
              </p:cNvSpPr>
              <p:nvPr/>
            </p:nvSpPr>
            <p:spPr bwMode="auto">
              <a:xfrm flipH="1">
                <a:off x="4338" y="1214"/>
                <a:ext cx="45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49" name="Freeform 1046" descr="深色竖线"/>
              <p:cNvSpPr>
                <a:spLocks/>
              </p:cNvSpPr>
              <p:nvPr/>
            </p:nvSpPr>
            <p:spPr bwMode="auto">
              <a:xfrm flipH="1">
                <a:off x="4248" y="1215"/>
                <a:ext cx="45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50" name="Freeform 1047" descr="深色竖线"/>
              <p:cNvSpPr>
                <a:spLocks/>
              </p:cNvSpPr>
              <p:nvPr/>
            </p:nvSpPr>
            <p:spPr bwMode="auto">
              <a:xfrm flipH="1">
                <a:off x="4624" y="1217"/>
                <a:ext cx="3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51" name="Freeform 1048" descr="深色竖线"/>
              <p:cNvSpPr>
                <a:spLocks/>
              </p:cNvSpPr>
              <p:nvPr/>
            </p:nvSpPr>
            <p:spPr bwMode="auto">
              <a:xfrm flipH="1" flipV="1">
                <a:off x="4593" y="1387"/>
                <a:ext cx="3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52" name="Freeform 1049" descr="深色竖线"/>
              <p:cNvSpPr>
                <a:spLocks/>
              </p:cNvSpPr>
              <p:nvPr/>
            </p:nvSpPr>
            <p:spPr bwMode="auto">
              <a:xfrm flipH="1" flipV="1">
                <a:off x="4532" y="1388"/>
                <a:ext cx="30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53" name="Freeform 1050" descr="深色竖线"/>
              <p:cNvSpPr>
                <a:spLocks/>
              </p:cNvSpPr>
              <p:nvPr/>
            </p:nvSpPr>
            <p:spPr bwMode="auto">
              <a:xfrm flipH="1" flipV="1">
                <a:off x="4470" y="1388"/>
                <a:ext cx="31" cy="169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54" name="Freeform 1051" descr="深色竖线"/>
              <p:cNvSpPr>
                <a:spLocks/>
              </p:cNvSpPr>
              <p:nvPr/>
            </p:nvSpPr>
            <p:spPr bwMode="auto">
              <a:xfrm flipH="1">
                <a:off x="4562" y="1217"/>
                <a:ext cx="3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55" name="Freeform 1052" descr="深色竖线"/>
              <p:cNvSpPr>
                <a:spLocks/>
              </p:cNvSpPr>
              <p:nvPr/>
            </p:nvSpPr>
            <p:spPr bwMode="auto">
              <a:xfrm flipH="1">
                <a:off x="4501" y="1218"/>
                <a:ext cx="3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56" name="Freeform 1053" descr="深色竖线"/>
              <p:cNvSpPr>
                <a:spLocks/>
              </p:cNvSpPr>
              <p:nvPr/>
            </p:nvSpPr>
            <p:spPr bwMode="auto">
              <a:xfrm flipH="1">
                <a:off x="4760" y="1216"/>
                <a:ext cx="22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57" name="Freeform 1054" descr="深色竖线"/>
              <p:cNvSpPr>
                <a:spLocks/>
              </p:cNvSpPr>
              <p:nvPr/>
            </p:nvSpPr>
            <p:spPr bwMode="auto">
              <a:xfrm flipH="1" flipV="1">
                <a:off x="4739" y="1386"/>
                <a:ext cx="21" cy="171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58" name="Freeform 1055" descr="深色竖线"/>
              <p:cNvSpPr>
                <a:spLocks/>
              </p:cNvSpPr>
              <p:nvPr/>
            </p:nvSpPr>
            <p:spPr bwMode="auto">
              <a:xfrm flipH="1" flipV="1">
                <a:off x="4697" y="1388"/>
                <a:ext cx="2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59" name="Freeform 1056" descr="深色竖线"/>
              <p:cNvSpPr>
                <a:spLocks/>
              </p:cNvSpPr>
              <p:nvPr/>
            </p:nvSpPr>
            <p:spPr bwMode="auto">
              <a:xfrm flipH="1" flipV="1">
                <a:off x="4654" y="1387"/>
                <a:ext cx="21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60" name="Freeform 1057" descr="深色竖线"/>
              <p:cNvSpPr>
                <a:spLocks/>
              </p:cNvSpPr>
              <p:nvPr/>
            </p:nvSpPr>
            <p:spPr bwMode="auto">
              <a:xfrm flipH="1">
                <a:off x="4718" y="1216"/>
                <a:ext cx="21" cy="171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61" name="Freeform 1058" descr="深色竖线"/>
              <p:cNvSpPr>
                <a:spLocks/>
              </p:cNvSpPr>
              <p:nvPr/>
            </p:nvSpPr>
            <p:spPr bwMode="auto">
              <a:xfrm flipH="1">
                <a:off x="4675" y="1217"/>
                <a:ext cx="22" cy="170"/>
              </a:xfrm>
              <a:custGeom>
                <a:avLst/>
                <a:gdLst>
                  <a:gd name="T0" fmla="*/ 0 w 587"/>
                  <a:gd name="T1" fmla="*/ 0 h 1000"/>
                  <a:gd name="T2" fmla="*/ 0 w 587"/>
                  <a:gd name="T3" fmla="*/ 0 h 1000"/>
                  <a:gd name="T4" fmla="*/ 0 w 587"/>
                  <a:gd name="T5" fmla="*/ 0 h 1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87" h="1000">
                    <a:moveTo>
                      <a:pt x="0" y="1000"/>
                    </a:moveTo>
                    <a:cubicBezTo>
                      <a:pt x="98" y="500"/>
                      <a:pt x="196" y="0"/>
                      <a:pt x="294" y="0"/>
                    </a:cubicBezTo>
                    <a:cubicBezTo>
                      <a:pt x="392" y="0"/>
                      <a:pt x="489" y="500"/>
                      <a:pt x="587" y="100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dkVert">
                      <a:fgClr>
                        <a:srgbClr val="000000"/>
                      </a:fgClr>
                      <a:bgClr>
                        <a:schemeClr val="bg1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7186" name="Group 1059"/>
          <p:cNvGrpSpPr>
            <a:grpSpLocks/>
          </p:cNvGrpSpPr>
          <p:nvPr/>
        </p:nvGrpSpPr>
        <p:grpSpPr bwMode="auto">
          <a:xfrm>
            <a:off x="933450" y="4225925"/>
            <a:ext cx="927100" cy="1330325"/>
            <a:chOff x="556" y="2760"/>
            <a:chExt cx="584" cy="838"/>
          </a:xfrm>
        </p:grpSpPr>
        <p:sp>
          <p:nvSpPr>
            <p:cNvPr id="7228" name="Line 1060"/>
            <p:cNvSpPr>
              <a:spLocks noChangeShapeType="1"/>
            </p:cNvSpPr>
            <p:nvPr/>
          </p:nvSpPr>
          <p:spPr bwMode="auto">
            <a:xfrm rot="-5400000">
              <a:off x="852" y="2472"/>
              <a:ext cx="0" cy="57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29" name="Line 1061"/>
            <p:cNvSpPr>
              <a:spLocks noChangeShapeType="1"/>
            </p:cNvSpPr>
            <p:nvPr/>
          </p:nvSpPr>
          <p:spPr bwMode="auto">
            <a:xfrm rot="5400000" flipH="1">
              <a:off x="844" y="2546"/>
              <a:ext cx="0" cy="57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230" name="Group 1062"/>
            <p:cNvGrpSpPr>
              <a:grpSpLocks/>
            </p:cNvGrpSpPr>
            <p:nvPr/>
          </p:nvGrpSpPr>
          <p:grpSpPr bwMode="auto">
            <a:xfrm>
              <a:off x="714" y="2889"/>
              <a:ext cx="311" cy="709"/>
              <a:chOff x="707" y="2898"/>
              <a:chExt cx="281" cy="746"/>
            </a:xfrm>
          </p:grpSpPr>
          <p:sp>
            <p:nvSpPr>
              <p:cNvPr id="7231" name="Freeform 1063"/>
              <p:cNvSpPr>
                <a:spLocks/>
              </p:cNvSpPr>
              <p:nvPr/>
            </p:nvSpPr>
            <p:spPr bwMode="auto">
              <a:xfrm>
                <a:off x="752" y="2898"/>
                <a:ext cx="216" cy="746"/>
              </a:xfrm>
              <a:custGeom>
                <a:avLst/>
                <a:gdLst>
                  <a:gd name="T0" fmla="*/ 102 w 216"/>
                  <a:gd name="T1" fmla="*/ 0 h 746"/>
                  <a:gd name="T2" fmla="*/ 120 w 216"/>
                  <a:gd name="T3" fmla="*/ 33 h 746"/>
                  <a:gd name="T4" fmla="*/ 115 w 216"/>
                  <a:gd name="T5" fmla="*/ 72 h 746"/>
                  <a:gd name="T6" fmla="*/ 133 w 216"/>
                  <a:gd name="T7" fmla="*/ 51 h 746"/>
                  <a:gd name="T8" fmla="*/ 142 w 216"/>
                  <a:gd name="T9" fmla="*/ 44 h 746"/>
                  <a:gd name="T10" fmla="*/ 153 w 216"/>
                  <a:gd name="T11" fmla="*/ 83 h 746"/>
                  <a:gd name="T12" fmla="*/ 133 w 216"/>
                  <a:gd name="T13" fmla="*/ 176 h 746"/>
                  <a:gd name="T14" fmla="*/ 130 w 216"/>
                  <a:gd name="T15" fmla="*/ 233 h 746"/>
                  <a:gd name="T16" fmla="*/ 148 w 216"/>
                  <a:gd name="T17" fmla="*/ 266 h 746"/>
                  <a:gd name="T18" fmla="*/ 157 w 216"/>
                  <a:gd name="T19" fmla="*/ 281 h 746"/>
                  <a:gd name="T20" fmla="*/ 163 w 216"/>
                  <a:gd name="T21" fmla="*/ 233 h 746"/>
                  <a:gd name="T22" fmla="*/ 171 w 216"/>
                  <a:gd name="T23" fmla="*/ 191 h 746"/>
                  <a:gd name="T24" fmla="*/ 183 w 216"/>
                  <a:gd name="T25" fmla="*/ 171 h 746"/>
                  <a:gd name="T26" fmla="*/ 196 w 216"/>
                  <a:gd name="T27" fmla="*/ 171 h 746"/>
                  <a:gd name="T28" fmla="*/ 208 w 216"/>
                  <a:gd name="T29" fmla="*/ 194 h 746"/>
                  <a:gd name="T30" fmla="*/ 214 w 216"/>
                  <a:gd name="T31" fmla="*/ 242 h 746"/>
                  <a:gd name="T32" fmla="*/ 210 w 216"/>
                  <a:gd name="T33" fmla="*/ 302 h 746"/>
                  <a:gd name="T34" fmla="*/ 201 w 216"/>
                  <a:gd name="T35" fmla="*/ 332 h 746"/>
                  <a:gd name="T36" fmla="*/ 211 w 216"/>
                  <a:gd name="T37" fmla="*/ 407 h 746"/>
                  <a:gd name="T38" fmla="*/ 216 w 216"/>
                  <a:gd name="T39" fmla="*/ 465 h 746"/>
                  <a:gd name="T40" fmla="*/ 193 w 216"/>
                  <a:gd name="T41" fmla="*/ 522 h 746"/>
                  <a:gd name="T42" fmla="*/ 187 w 216"/>
                  <a:gd name="T43" fmla="*/ 546 h 746"/>
                  <a:gd name="T44" fmla="*/ 186 w 216"/>
                  <a:gd name="T45" fmla="*/ 600 h 746"/>
                  <a:gd name="T46" fmla="*/ 172 w 216"/>
                  <a:gd name="T47" fmla="*/ 672 h 746"/>
                  <a:gd name="T48" fmla="*/ 142 w 216"/>
                  <a:gd name="T49" fmla="*/ 735 h 746"/>
                  <a:gd name="T50" fmla="*/ 129 w 216"/>
                  <a:gd name="T51" fmla="*/ 746 h 746"/>
                  <a:gd name="T52" fmla="*/ 85 w 216"/>
                  <a:gd name="T53" fmla="*/ 731 h 746"/>
                  <a:gd name="T54" fmla="*/ 46 w 216"/>
                  <a:gd name="T55" fmla="*/ 699 h 746"/>
                  <a:gd name="T56" fmla="*/ 21 w 216"/>
                  <a:gd name="T57" fmla="*/ 657 h 746"/>
                  <a:gd name="T58" fmla="*/ 18 w 216"/>
                  <a:gd name="T59" fmla="*/ 636 h 746"/>
                  <a:gd name="T60" fmla="*/ 64 w 216"/>
                  <a:gd name="T61" fmla="*/ 548 h 746"/>
                  <a:gd name="T62" fmla="*/ 67 w 216"/>
                  <a:gd name="T63" fmla="*/ 498 h 746"/>
                  <a:gd name="T64" fmla="*/ 42 w 216"/>
                  <a:gd name="T65" fmla="*/ 395 h 746"/>
                  <a:gd name="T66" fmla="*/ 21 w 216"/>
                  <a:gd name="T67" fmla="*/ 353 h 746"/>
                  <a:gd name="T68" fmla="*/ 0 w 216"/>
                  <a:gd name="T69" fmla="*/ 303 h 746"/>
                  <a:gd name="T70" fmla="*/ 0 w 216"/>
                  <a:gd name="T71" fmla="*/ 201 h 746"/>
                  <a:gd name="T72" fmla="*/ 9 w 216"/>
                  <a:gd name="T73" fmla="*/ 173 h 746"/>
                  <a:gd name="T74" fmla="*/ 24 w 216"/>
                  <a:gd name="T75" fmla="*/ 131 h 746"/>
                  <a:gd name="T76" fmla="*/ 36 w 216"/>
                  <a:gd name="T77" fmla="*/ 122 h 746"/>
                  <a:gd name="T78" fmla="*/ 63 w 216"/>
                  <a:gd name="T79" fmla="*/ 51 h 746"/>
                  <a:gd name="T80" fmla="*/ 75 w 216"/>
                  <a:gd name="T81" fmla="*/ 51 h 746"/>
                  <a:gd name="T82" fmla="*/ 87 w 216"/>
                  <a:gd name="T83" fmla="*/ 30 h 746"/>
                  <a:gd name="T84" fmla="*/ 102 w 216"/>
                  <a:gd name="T85" fmla="*/ 0 h 74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216" h="746">
                    <a:moveTo>
                      <a:pt x="102" y="0"/>
                    </a:moveTo>
                    <a:lnTo>
                      <a:pt x="120" y="33"/>
                    </a:lnTo>
                    <a:lnTo>
                      <a:pt x="115" y="72"/>
                    </a:lnTo>
                    <a:lnTo>
                      <a:pt x="133" y="51"/>
                    </a:lnTo>
                    <a:lnTo>
                      <a:pt x="142" y="44"/>
                    </a:lnTo>
                    <a:lnTo>
                      <a:pt x="153" y="83"/>
                    </a:lnTo>
                    <a:lnTo>
                      <a:pt x="133" y="176"/>
                    </a:lnTo>
                    <a:lnTo>
                      <a:pt x="130" y="233"/>
                    </a:lnTo>
                    <a:lnTo>
                      <a:pt x="148" y="266"/>
                    </a:lnTo>
                    <a:lnTo>
                      <a:pt x="157" y="281"/>
                    </a:lnTo>
                    <a:lnTo>
                      <a:pt x="163" y="233"/>
                    </a:lnTo>
                    <a:lnTo>
                      <a:pt x="171" y="191"/>
                    </a:lnTo>
                    <a:lnTo>
                      <a:pt x="183" y="171"/>
                    </a:lnTo>
                    <a:lnTo>
                      <a:pt x="196" y="171"/>
                    </a:lnTo>
                    <a:lnTo>
                      <a:pt x="208" y="194"/>
                    </a:lnTo>
                    <a:lnTo>
                      <a:pt x="214" y="242"/>
                    </a:lnTo>
                    <a:lnTo>
                      <a:pt x="210" y="302"/>
                    </a:lnTo>
                    <a:lnTo>
                      <a:pt x="201" y="332"/>
                    </a:lnTo>
                    <a:lnTo>
                      <a:pt x="211" y="407"/>
                    </a:lnTo>
                    <a:lnTo>
                      <a:pt x="216" y="465"/>
                    </a:lnTo>
                    <a:lnTo>
                      <a:pt x="193" y="522"/>
                    </a:lnTo>
                    <a:lnTo>
                      <a:pt x="187" y="546"/>
                    </a:lnTo>
                    <a:lnTo>
                      <a:pt x="186" y="600"/>
                    </a:lnTo>
                    <a:lnTo>
                      <a:pt x="172" y="672"/>
                    </a:lnTo>
                    <a:lnTo>
                      <a:pt x="142" y="735"/>
                    </a:lnTo>
                    <a:lnTo>
                      <a:pt x="129" y="746"/>
                    </a:lnTo>
                    <a:lnTo>
                      <a:pt x="85" y="731"/>
                    </a:lnTo>
                    <a:lnTo>
                      <a:pt x="46" y="699"/>
                    </a:lnTo>
                    <a:lnTo>
                      <a:pt x="21" y="657"/>
                    </a:lnTo>
                    <a:lnTo>
                      <a:pt x="18" y="636"/>
                    </a:lnTo>
                    <a:lnTo>
                      <a:pt x="64" y="548"/>
                    </a:lnTo>
                    <a:lnTo>
                      <a:pt x="67" y="498"/>
                    </a:lnTo>
                    <a:lnTo>
                      <a:pt x="42" y="395"/>
                    </a:lnTo>
                    <a:lnTo>
                      <a:pt x="21" y="353"/>
                    </a:lnTo>
                    <a:lnTo>
                      <a:pt x="0" y="303"/>
                    </a:lnTo>
                    <a:lnTo>
                      <a:pt x="0" y="201"/>
                    </a:lnTo>
                    <a:lnTo>
                      <a:pt x="9" y="173"/>
                    </a:lnTo>
                    <a:lnTo>
                      <a:pt x="24" y="131"/>
                    </a:lnTo>
                    <a:lnTo>
                      <a:pt x="36" y="122"/>
                    </a:lnTo>
                    <a:lnTo>
                      <a:pt x="63" y="51"/>
                    </a:lnTo>
                    <a:lnTo>
                      <a:pt x="75" y="51"/>
                    </a:lnTo>
                    <a:lnTo>
                      <a:pt x="87" y="30"/>
                    </a:lnTo>
                    <a:lnTo>
                      <a:pt x="10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DDD9"/>
                  </a:gs>
                  <a:gs pos="100000">
                    <a:srgbClr val="FFB49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232" name="Group 1064"/>
              <p:cNvGrpSpPr>
                <a:grpSpLocks/>
              </p:cNvGrpSpPr>
              <p:nvPr/>
            </p:nvGrpSpPr>
            <p:grpSpPr bwMode="auto">
              <a:xfrm rot="-715367">
                <a:off x="707" y="2906"/>
                <a:ext cx="281" cy="727"/>
                <a:chOff x="462" y="2325"/>
                <a:chExt cx="410" cy="957"/>
              </a:xfrm>
            </p:grpSpPr>
            <p:sp>
              <p:nvSpPr>
                <p:cNvPr id="7233" name="Freeform 1065"/>
                <p:cNvSpPr>
                  <a:spLocks/>
                </p:cNvSpPr>
                <p:nvPr/>
              </p:nvSpPr>
              <p:spPr bwMode="auto">
                <a:xfrm rot="-105251">
                  <a:off x="462" y="2472"/>
                  <a:ext cx="184" cy="656"/>
                </a:xfrm>
                <a:custGeom>
                  <a:avLst/>
                  <a:gdLst>
                    <a:gd name="T0" fmla="*/ 184 w 184"/>
                    <a:gd name="T1" fmla="*/ 0 h 656"/>
                    <a:gd name="T2" fmla="*/ 166 w 184"/>
                    <a:gd name="T3" fmla="*/ 30 h 656"/>
                    <a:gd name="T4" fmla="*/ 142 w 184"/>
                    <a:gd name="T5" fmla="*/ 58 h 656"/>
                    <a:gd name="T6" fmla="*/ 130 w 184"/>
                    <a:gd name="T7" fmla="*/ 76 h 656"/>
                    <a:gd name="T8" fmla="*/ 114 w 184"/>
                    <a:gd name="T9" fmla="*/ 134 h 656"/>
                    <a:gd name="T10" fmla="*/ 98 w 184"/>
                    <a:gd name="T11" fmla="*/ 188 h 656"/>
                    <a:gd name="T12" fmla="*/ 88 w 184"/>
                    <a:gd name="T13" fmla="*/ 232 h 656"/>
                    <a:gd name="T14" fmla="*/ 104 w 184"/>
                    <a:gd name="T15" fmla="*/ 288 h 656"/>
                    <a:gd name="T16" fmla="*/ 122 w 184"/>
                    <a:gd name="T17" fmla="*/ 332 h 656"/>
                    <a:gd name="T18" fmla="*/ 124 w 184"/>
                    <a:gd name="T19" fmla="*/ 386 h 656"/>
                    <a:gd name="T20" fmla="*/ 122 w 184"/>
                    <a:gd name="T21" fmla="*/ 424 h 656"/>
                    <a:gd name="T22" fmla="*/ 124 w 184"/>
                    <a:gd name="T23" fmla="*/ 474 h 656"/>
                    <a:gd name="T24" fmla="*/ 122 w 184"/>
                    <a:gd name="T25" fmla="*/ 496 h 656"/>
                    <a:gd name="T26" fmla="*/ 108 w 184"/>
                    <a:gd name="T27" fmla="*/ 516 h 656"/>
                    <a:gd name="T28" fmla="*/ 100 w 184"/>
                    <a:gd name="T29" fmla="*/ 542 h 656"/>
                    <a:gd name="T30" fmla="*/ 96 w 184"/>
                    <a:gd name="T31" fmla="*/ 558 h 656"/>
                    <a:gd name="T32" fmla="*/ 68 w 184"/>
                    <a:gd name="T33" fmla="*/ 590 h 656"/>
                    <a:gd name="T34" fmla="*/ 0 w 184"/>
                    <a:gd name="T35" fmla="*/ 656 h 65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184" h="656">
                      <a:moveTo>
                        <a:pt x="184" y="0"/>
                      </a:moveTo>
                      <a:lnTo>
                        <a:pt x="166" y="30"/>
                      </a:lnTo>
                      <a:lnTo>
                        <a:pt x="142" y="58"/>
                      </a:lnTo>
                      <a:lnTo>
                        <a:pt x="130" y="76"/>
                      </a:lnTo>
                      <a:lnTo>
                        <a:pt x="114" y="134"/>
                      </a:lnTo>
                      <a:lnTo>
                        <a:pt x="98" y="188"/>
                      </a:lnTo>
                      <a:lnTo>
                        <a:pt x="88" y="232"/>
                      </a:lnTo>
                      <a:lnTo>
                        <a:pt x="104" y="288"/>
                      </a:lnTo>
                      <a:lnTo>
                        <a:pt x="122" y="332"/>
                      </a:lnTo>
                      <a:lnTo>
                        <a:pt x="124" y="386"/>
                      </a:lnTo>
                      <a:lnTo>
                        <a:pt x="122" y="424"/>
                      </a:lnTo>
                      <a:lnTo>
                        <a:pt x="124" y="474"/>
                      </a:lnTo>
                      <a:lnTo>
                        <a:pt x="122" y="496"/>
                      </a:lnTo>
                      <a:lnTo>
                        <a:pt x="108" y="516"/>
                      </a:lnTo>
                      <a:lnTo>
                        <a:pt x="100" y="542"/>
                      </a:lnTo>
                      <a:lnTo>
                        <a:pt x="96" y="558"/>
                      </a:lnTo>
                      <a:lnTo>
                        <a:pt x="68" y="590"/>
                      </a:lnTo>
                      <a:lnTo>
                        <a:pt x="0" y="656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34" name="Freeform 1066"/>
                <p:cNvSpPr>
                  <a:spLocks/>
                </p:cNvSpPr>
                <p:nvPr/>
              </p:nvSpPr>
              <p:spPr bwMode="auto">
                <a:xfrm>
                  <a:off x="654" y="2377"/>
                  <a:ext cx="74" cy="296"/>
                </a:xfrm>
                <a:custGeom>
                  <a:avLst/>
                  <a:gdLst>
                    <a:gd name="T0" fmla="*/ 0 w 74"/>
                    <a:gd name="T1" fmla="*/ 86 h 296"/>
                    <a:gd name="T2" fmla="*/ 36 w 74"/>
                    <a:gd name="T3" fmla="*/ 32 h 296"/>
                    <a:gd name="T4" fmla="*/ 62 w 74"/>
                    <a:gd name="T5" fmla="*/ 0 h 296"/>
                    <a:gd name="T6" fmla="*/ 74 w 74"/>
                    <a:gd name="T7" fmla="*/ 6 h 296"/>
                    <a:gd name="T8" fmla="*/ 74 w 74"/>
                    <a:gd name="T9" fmla="*/ 36 h 296"/>
                    <a:gd name="T10" fmla="*/ 72 w 74"/>
                    <a:gd name="T11" fmla="*/ 66 h 296"/>
                    <a:gd name="T12" fmla="*/ 62 w 74"/>
                    <a:gd name="T13" fmla="*/ 92 h 296"/>
                    <a:gd name="T14" fmla="*/ 42 w 74"/>
                    <a:gd name="T15" fmla="*/ 118 h 296"/>
                    <a:gd name="T16" fmla="*/ 34 w 74"/>
                    <a:gd name="T17" fmla="*/ 134 h 296"/>
                    <a:gd name="T18" fmla="*/ 24 w 74"/>
                    <a:gd name="T19" fmla="*/ 182 h 296"/>
                    <a:gd name="T20" fmla="*/ 12 w 74"/>
                    <a:gd name="T21" fmla="*/ 220 h 296"/>
                    <a:gd name="T22" fmla="*/ 8 w 74"/>
                    <a:gd name="T23" fmla="*/ 236 h 296"/>
                    <a:gd name="T24" fmla="*/ 12 w 74"/>
                    <a:gd name="T25" fmla="*/ 268 h 296"/>
                    <a:gd name="T26" fmla="*/ 16 w 74"/>
                    <a:gd name="T27" fmla="*/ 296 h 29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74" h="296">
                      <a:moveTo>
                        <a:pt x="0" y="86"/>
                      </a:moveTo>
                      <a:lnTo>
                        <a:pt x="36" y="32"/>
                      </a:lnTo>
                      <a:lnTo>
                        <a:pt x="62" y="0"/>
                      </a:lnTo>
                      <a:lnTo>
                        <a:pt x="74" y="6"/>
                      </a:lnTo>
                      <a:lnTo>
                        <a:pt x="74" y="36"/>
                      </a:lnTo>
                      <a:lnTo>
                        <a:pt x="72" y="66"/>
                      </a:lnTo>
                      <a:lnTo>
                        <a:pt x="62" y="92"/>
                      </a:lnTo>
                      <a:lnTo>
                        <a:pt x="42" y="118"/>
                      </a:lnTo>
                      <a:lnTo>
                        <a:pt x="34" y="134"/>
                      </a:lnTo>
                      <a:lnTo>
                        <a:pt x="24" y="182"/>
                      </a:lnTo>
                      <a:lnTo>
                        <a:pt x="12" y="220"/>
                      </a:lnTo>
                      <a:lnTo>
                        <a:pt x="8" y="236"/>
                      </a:lnTo>
                      <a:lnTo>
                        <a:pt x="12" y="268"/>
                      </a:lnTo>
                      <a:lnTo>
                        <a:pt x="16" y="296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35" name="Freeform 1067"/>
                <p:cNvSpPr>
                  <a:spLocks/>
                </p:cNvSpPr>
                <p:nvPr/>
              </p:nvSpPr>
              <p:spPr bwMode="auto">
                <a:xfrm>
                  <a:off x="624" y="2392"/>
                  <a:ext cx="248" cy="890"/>
                </a:xfrm>
                <a:custGeom>
                  <a:avLst/>
                  <a:gdLst>
                    <a:gd name="T0" fmla="*/ 168 w 248"/>
                    <a:gd name="T1" fmla="*/ 26 h 890"/>
                    <a:gd name="T2" fmla="*/ 194 w 248"/>
                    <a:gd name="T3" fmla="*/ 0 h 890"/>
                    <a:gd name="T4" fmla="*/ 206 w 248"/>
                    <a:gd name="T5" fmla="*/ 4 h 890"/>
                    <a:gd name="T6" fmla="*/ 212 w 248"/>
                    <a:gd name="T7" fmla="*/ 26 h 890"/>
                    <a:gd name="T8" fmla="*/ 212 w 248"/>
                    <a:gd name="T9" fmla="*/ 52 h 890"/>
                    <a:gd name="T10" fmla="*/ 200 w 248"/>
                    <a:gd name="T11" fmla="*/ 84 h 890"/>
                    <a:gd name="T12" fmla="*/ 182 w 248"/>
                    <a:gd name="T13" fmla="*/ 122 h 890"/>
                    <a:gd name="T14" fmla="*/ 164 w 248"/>
                    <a:gd name="T15" fmla="*/ 152 h 890"/>
                    <a:gd name="T16" fmla="*/ 140 w 248"/>
                    <a:gd name="T17" fmla="*/ 186 h 890"/>
                    <a:gd name="T18" fmla="*/ 128 w 248"/>
                    <a:gd name="T19" fmla="*/ 254 h 890"/>
                    <a:gd name="T20" fmla="*/ 136 w 248"/>
                    <a:gd name="T21" fmla="*/ 292 h 890"/>
                    <a:gd name="T22" fmla="*/ 144 w 248"/>
                    <a:gd name="T23" fmla="*/ 316 h 890"/>
                    <a:gd name="T24" fmla="*/ 154 w 248"/>
                    <a:gd name="T25" fmla="*/ 324 h 890"/>
                    <a:gd name="T26" fmla="*/ 170 w 248"/>
                    <a:gd name="T27" fmla="*/ 294 h 890"/>
                    <a:gd name="T28" fmla="*/ 178 w 248"/>
                    <a:gd name="T29" fmla="*/ 256 h 890"/>
                    <a:gd name="T30" fmla="*/ 198 w 248"/>
                    <a:gd name="T31" fmla="*/ 210 h 890"/>
                    <a:gd name="T32" fmla="*/ 220 w 248"/>
                    <a:gd name="T33" fmla="*/ 190 h 890"/>
                    <a:gd name="T34" fmla="*/ 232 w 248"/>
                    <a:gd name="T35" fmla="*/ 188 h 890"/>
                    <a:gd name="T36" fmla="*/ 240 w 248"/>
                    <a:gd name="T37" fmla="*/ 198 h 890"/>
                    <a:gd name="T38" fmla="*/ 248 w 248"/>
                    <a:gd name="T39" fmla="*/ 224 h 890"/>
                    <a:gd name="T40" fmla="*/ 246 w 248"/>
                    <a:gd name="T41" fmla="*/ 282 h 890"/>
                    <a:gd name="T42" fmla="*/ 232 w 248"/>
                    <a:gd name="T43" fmla="*/ 328 h 890"/>
                    <a:gd name="T44" fmla="*/ 208 w 248"/>
                    <a:gd name="T45" fmla="*/ 368 h 890"/>
                    <a:gd name="T46" fmla="*/ 196 w 248"/>
                    <a:gd name="T47" fmla="*/ 394 h 890"/>
                    <a:gd name="T48" fmla="*/ 192 w 248"/>
                    <a:gd name="T49" fmla="*/ 464 h 890"/>
                    <a:gd name="T50" fmla="*/ 194 w 248"/>
                    <a:gd name="T51" fmla="*/ 514 h 890"/>
                    <a:gd name="T52" fmla="*/ 190 w 248"/>
                    <a:gd name="T53" fmla="*/ 552 h 890"/>
                    <a:gd name="T54" fmla="*/ 176 w 248"/>
                    <a:gd name="T55" fmla="*/ 578 h 890"/>
                    <a:gd name="T56" fmla="*/ 154 w 248"/>
                    <a:gd name="T57" fmla="*/ 594 h 890"/>
                    <a:gd name="T58" fmla="*/ 130 w 248"/>
                    <a:gd name="T59" fmla="*/ 626 h 890"/>
                    <a:gd name="T60" fmla="*/ 106 w 248"/>
                    <a:gd name="T61" fmla="*/ 686 h 890"/>
                    <a:gd name="T62" fmla="*/ 92 w 248"/>
                    <a:gd name="T63" fmla="*/ 744 h 890"/>
                    <a:gd name="T64" fmla="*/ 56 w 248"/>
                    <a:gd name="T65" fmla="*/ 808 h 890"/>
                    <a:gd name="T66" fmla="*/ 14 w 248"/>
                    <a:gd name="T67" fmla="*/ 868 h 890"/>
                    <a:gd name="T68" fmla="*/ 0 w 248"/>
                    <a:gd name="T69" fmla="*/ 890 h 890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0" t="0" r="r" b="b"/>
                  <a:pathLst>
                    <a:path w="248" h="890">
                      <a:moveTo>
                        <a:pt x="168" y="26"/>
                      </a:moveTo>
                      <a:lnTo>
                        <a:pt x="194" y="0"/>
                      </a:lnTo>
                      <a:lnTo>
                        <a:pt x="206" y="4"/>
                      </a:lnTo>
                      <a:lnTo>
                        <a:pt x="212" y="26"/>
                      </a:lnTo>
                      <a:lnTo>
                        <a:pt x="212" y="52"/>
                      </a:lnTo>
                      <a:lnTo>
                        <a:pt x="200" y="84"/>
                      </a:lnTo>
                      <a:lnTo>
                        <a:pt x="182" y="122"/>
                      </a:lnTo>
                      <a:lnTo>
                        <a:pt x="164" y="152"/>
                      </a:lnTo>
                      <a:lnTo>
                        <a:pt x="140" y="186"/>
                      </a:lnTo>
                      <a:lnTo>
                        <a:pt x="128" y="254"/>
                      </a:lnTo>
                      <a:lnTo>
                        <a:pt x="136" y="292"/>
                      </a:lnTo>
                      <a:lnTo>
                        <a:pt x="144" y="316"/>
                      </a:lnTo>
                      <a:lnTo>
                        <a:pt x="154" y="324"/>
                      </a:lnTo>
                      <a:lnTo>
                        <a:pt x="170" y="294"/>
                      </a:lnTo>
                      <a:lnTo>
                        <a:pt x="178" y="256"/>
                      </a:lnTo>
                      <a:lnTo>
                        <a:pt x="198" y="210"/>
                      </a:lnTo>
                      <a:lnTo>
                        <a:pt x="220" y="190"/>
                      </a:lnTo>
                      <a:lnTo>
                        <a:pt x="232" y="188"/>
                      </a:lnTo>
                      <a:lnTo>
                        <a:pt x="240" y="198"/>
                      </a:lnTo>
                      <a:lnTo>
                        <a:pt x="248" y="224"/>
                      </a:lnTo>
                      <a:lnTo>
                        <a:pt x="246" y="282"/>
                      </a:lnTo>
                      <a:lnTo>
                        <a:pt x="232" y="328"/>
                      </a:lnTo>
                      <a:lnTo>
                        <a:pt x="208" y="368"/>
                      </a:lnTo>
                      <a:lnTo>
                        <a:pt x="196" y="394"/>
                      </a:lnTo>
                      <a:lnTo>
                        <a:pt x="192" y="464"/>
                      </a:lnTo>
                      <a:lnTo>
                        <a:pt x="194" y="514"/>
                      </a:lnTo>
                      <a:lnTo>
                        <a:pt x="190" y="552"/>
                      </a:lnTo>
                      <a:lnTo>
                        <a:pt x="176" y="578"/>
                      </a:lnTo>
                      <a:lnTo>
                        <a:pt x="154" y="594"/>
                      </a:lnTo>
                      <a:lnTo>
                        <a:pt x="130" y="626"/>
                      </a:lnTo>
                      <a:lnTo>
                        <a:pt x="106" y="686"/>
                      </a:lnTo>
                      <a:lnTo>
                        <a:pt x="92" y="744"/>
                      </a:lnTo>
                      <a:lnTo>
                        <a:pt x="56" y="808"/>
                      </a:lnTo>
                      <a:lnTo>
                        <a:pt x="14" y="868"/>
                      </a:lnTo>
                      <a:lnTo>
                        <a:pt x="0" y="890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36" name="Freeform 1068"/>
                <p:cNvSpPr>
                  <a:spLocks/>
                </p:cNvSpPr>
                <p:nvPr/>
              </p:nvSpPr>
              <p:spPr bwMode="auto">
                <a:xfrm>
                  <a:off x="620" y="2469"/>
                  <a:ext cx="45" cy="233"/>
                </a:xfrm>
                <a:custGeom>
                  <a:avLst/>
                  <a:gdLst>
                    <a:gd name="T0" fmla="*/ 27 w 45"/>
                    <a:gd name="T1" fmla="*/ 0 h 233"/>
                    <a:gd name="T2" fmla="*/ 37 w 45"/>
                    <a:gd name="T3" fmla="*/ 8 h 233"/>
                    <a:gd name="T4" fmla="*/ 45 w 45"/>
                    <a:gd name="T5" fmla="*/ 32 h 233"/>
                    <a:gd name="T6" fmla="*/ 42 w 45"/>
                    <a:gd name="T7" fmla="*/ 65 h 233"/>
                    <a:gd name="T8" fmla="*/ 21 w 45"/>
                    <a:gd name="T9" fmla="*/ 98 h 233"/>
                    <a:gd name="T10" fmla="*/ 0 w 45"/>
                    <a:gd name="T11" fmla="*/ 155 h 233"/>
                    <a:gd name="T12" fmla="*/ 1 w 45"/>
                    <a:gd name="T13" fmla="*/ 180 h 233"/>
                    <a:gd name="T14" fmla="*/ 12 w 45"/>
                    <a:gd name="T15" fmla="*/ 209 h 233"/>
                    <a:gd name="T16" fmla="*/ 4 w 45"/>
                    <a:gd name="T17" fmla="*/ 233 h 23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45" h="233">
                      <a:moveTo>
                        <a:pt x="27" y="0"/>
                      </a:moveTo>
                      <a:lnTo>
                        <a:pt x="37" y="8"/>
                      </a:lnTo>
                      <a:lnTo>
                        <a:pt x="45" y="32"/>
                      </a:lnTo>
                      <a:lnTo>
                        <a:pt x="42" y="65"/>
                      </a:lnTo>
                      <a:lnTo>
                        <a:pt x="21" y="98"/>
                      </a:lnTo>
                      <a:lnTo>
                        <a:pt x="0" y="155"/>
                      </a:lnTo>
                      <a:lnTo>
                        <a:pt x="1" y="180"/>
                      </a:lnTo>
                      <a:lnTo>
                        <a:pt x="12" y="209"/>
                      </a:lnTo>
                      <a:lnTo>
                        <a:pt x="4" y="233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37" name="Freeform 1069"/>
                <p:cNvSpPr>
                  <a:spLocks/>
                </p:cNvSpPr>
                <p:nvPr/>
              </p:nvSpPr>
              <p:spPr bwMode="auto">
                <a:xfrm>
                  <a:off x="640" y="2747"/>
                  <a:ext cx="60" cy="249"/>
                </a:xfrm>
                <a:custGeom>
                  <a:avLst/>
                  <a:gdLst>
                    <a:gd name="T0" fmla="*/ 0 w 60"/>
                    <a:gd name="T1" fmla="*/ 0 h 249"/>
                    <a:gd name="T2" fmla="*/ 18 w 60"/>
                    <a:gd name="T3" fmla="*/ 44 h 249"/>
                    <a:gd name="T4" fmla="*/ 33 w 60"/>
                    <a:gd name="T5" fmla="*/ 113 h 249"/>
                    <a:gd name="T6" fmla="*/ 60 w 60"/>
                    <a:gd name="T7" fmla="*/ 168 h 249"/>
                    <a:gd name="T8" fmla="*/ 60 w 60"/>
                    <a:gd name="T9" fmla="*/ 222 h 249"/>
                    <a:gd name="T10" fmla="*/ 39 w 60"/>
                    <a:gd name="T11" fmla="*/ 248 h 249"/>
                    <a:gd name="T12" fmla="*/ 27 w 60"/>
                    <a:gd name="T13" fmla="*/ 249 h 24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60" h="249">
                      <a:moveTo>
                        <a:pt x="0" y="0"/>
                      </a:moveTo>
                      <a:lnTo>
                        <a:pt x="18" y="44"/>
                      </a:lnTo>
                      <a:lnTo>
                        <a:pt x="33" y="113"/>
                      </a:lnTo>
                      <a:lnTo>
                        <a:pt x="60" y="168"/>
                      </a:lnTo>
                      <a:lnTo>
                        <a:pt x="60" y="222"/>
                      </a:lnTo>
                      <a:lnTo>
                        <a:pt x="39" y="248"/>
                      </a:lnTo>
                      <a:lnTo>
                        <a:pt x="27" y="249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38" name="Freeform 1070"/>
                <p:cNvSpPr>
                  <a:spLocks/>
                </p:cNvSpPr>
                <p:nvPr/>
              </p:nvSpPr>
              <p:spPr bwMode="auto">
                <a:xfrm>
                  <a:off x="714" y="2328"/>
                  <a:ext cx="89" cy="284"/>
                </a:xfrm>
                <a:custGeom>
                  <a:avLst/>
                  <a:gdLst>
                    <a:gd name="T0" fmla="*/ 72 w 89"/>
                    <a:gd name="T1" fmla="*/ 0 h 284"/>
                    <a:gd name="T2" fmla="*/ 89 w 89"/>
                    <a:gd name="T3" fmla="*/ 29 h 284"/>
                    <a:gd name="T4" fmla="*/ 86 w 89"/>
                    <a:gd name="T5" fmla="*/ 63 h 284"/>
                    <a:gd name="T6" fmla="*/ 63 w 89"/>
                    <a:gd name="T7" fmla="*/ 102 h 284"/>
                    <a:gd name="T8" fmla="*/ 44 w 89"/>
                    <a:gd name="T9" fmla="*/ 125 h 284"/>
                    <a:gd name="T10" fmla="*/ 38 w 89"/>
                    <a:gd name="T11" fmla="*/ 153 h 284"/>
                    <a:gd name="T12" fmla="*/ 30 w 89"/>
                    <a:gd name="T13" fmla="*/ 185 h 284"/>
                    <a:gd name="T14" fmla="*/ 15 w 89"/>
                    <a:gd name="T15" fmla="*/ 233 h 284"/>
                    <a:gd name="T16" fmla="*/ 3 w 89"/>
                    <a:gd name="T17" fmla="*/ 258 h 284"/>
                    <a:gd name="T18" fmla="*/ 0 w 89"/>
                    <a:gd name="T19" fmla="*/ 284 h 28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89" h="284">
                      <a:moveTo>
                        <a:pt x="72" y="0"/>
                      </a:moveTo>
                      <a:lnTo>
                        <a:pt x="89" y="29"/>
                      </a:lnTo>
                      <a:lnTo>
                        <a:pt x="86" y="63"/>
                      </a:lnTo>
                      <a:lnTo>
                        <a:pt x="63" y="102"/>
                      </a:lnTo>
                      <a:lnTo>
                        <a:pt x="44" y="125"/>
                      </a:lnTo>
                      <a:lnTo>
                        <a:pt x="38" y="153"/>
                      </a:lnTo>
                      <a:lnTo>
                        <a:pt x="30" y="185"/>
                      </a:lnTo>
                      <a:lnTo>
                        <a:pt x="15" y="233"/>
                      </a:lnTo>
                      <a:lnTo>
                        <a:pt x="3" y="258"/>
                      </a:lnTo>
                      <a:lnTo>
                        <a:pt x="0" y="284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39" name="Freeform 1071"/>
                <p:cNvSpPr>
                  <a:spLocks/>
                </p:cNvSpPr>
                <p:nvPr/>
              </p:nvSpPr>
              <p:spPr bwMode="auto">
                <a:xfrm>
                  <a:off x="729" y="2325"/>
                  <a:ext cx="53" cy="77"/>
                </a:xfrm>
                <a:custGeom>
                  <a:avLst/>
                  <a:gdLst>
                    <a:gd name="T0" fmla="*/ 53 w 53"/>
                    <a:gd name="T1" fmla="*/ 0 h 77"/>
                    <a:gd name="T2" fmla="*/ 48 w 53"/>
                    <a:gd name="T3" fmla="*/ 11 h 77"/>
                    <a:gd name="T4" fmla="*/ 38 w 53"/>
                    <a:gd name="T5" fmla="*/ 21 h 77"/>
                    <a:gd name="T6" fmla="*/ 20 w 53"/>
                    <a:gd name="T7" fmla="*/ 48 h 77"/>
                    <a:gd name="T8" fmla="*/ 6 w 53"/>
                    <a:gd name="T9" fmla="*/ 63 h 77"/>
                    <a:gd name="T10" fmla="*/ 0 w 53"/>
                    <a:gd name="T11" fmla="*/ 77 h 7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53" h="77">
                      <a:moveTo>
                        <a:pt x="53" y="0"/>
                      </a:moveTo>
                      <a:lnTo>
                        <a:pt x="48" y="11"/>
                      </a:lnTo>
                      <a:lnTo>
                        <a:pt x="38" y="21"/>
                      </a:lnTo>
                      <a:lnTo>
                        <a:pt x="20" y="48"/>
                      </a:lnTo>
                      <a:lnTo>
                        <a:pt x="6" y="63"/>
                      </a:lnTo>
                      <a:lnTo>
                        <a:pt x="0" y="77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7187" name="Text Box 1072"/>
          <p:cNvSpPr txBox="1">
            <a:spLocks noChangeArrowheads="1"/>
          </p:cNvSpPr>
          <p:nvPr/>
        </p:nvSpPr>
        <p:spPr bwMode="auto">
          <a:xfrm>
            <a:off x="6196013" y="3990975"/>
            <a:ext cx="1274762" cy="29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000">
                <a:ea typeface="华文中宋" panose="02010600040101010101" pitchFamily="2" charset="-122"/>
              </a:rPr>
              <a:t>软弹簧</a:t>
            </a:r>
          </a:p>
        </p:txBody>
      </p:sp>
      <p:grpSp>
        <p:nvGrpSpPr>
          <p:cNvPr id="106545" name="Group 1073"/>
          <p:cNvGrpSpPr>
            <a:grpSpLocks/>
          </p:cNvGrpSpPr>
          <p:nvPr/>
        </p:nvGrpSpPr>
        <p:grpSpPr bwMode="auto">
          <a:xfrm>
            <a:off x="2262188" y="2078038"/>
            <a:ext cx="5676900" cy="1592262"/>
            <a:chOff x="1425" y="1309"/>
            <a:chExt cx="3576" cy="1003"/>
          </a:xfrm>
        </p:grpSpPr>
        <p:grpSp>
          <p:nvGrpSpPr>
            <p:cNvPr id="7220" name="Group 1074"/>
            <p:cNvGrpSpPr>
              <a:grpSpLocks/>
            </p:cNvGrpSpPr>
            <p:nvPr/>
          </p:nvGrpSpPr>
          <p:grpSpPr bwMode="auto">
            <a:xfrm>
              <a:off x="1425" y="2099"/>
              <a:ext cx="3576" cy="213"/>
              <a:chOff x="1425" y="1601"/>
              <a:chExt cx="3576" cy="213"/>
            </a:xfrm>
          </p:grpSpPr>
          <p:sp>
            <p:nvSpPr>
              <p:cNvPr id="7226" name="Line 1075"/>
              <p:cNvSpPr>
                <a:spLocks noChangeShapeType="1"/>
              </p:cNvSpPr>
              <p:nvPr/>
            </p:nvSpPr>
            <p:spPr bwMode="auto">
              <a:xfrm>
                <a:off x="2728" y="1751"/>
                <a:ext cx="2273" cy="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27" name="Text Box 1076"/>
              <p:cNvSpPr txBox="1">
                <a:spLocks noChangeArrowheads="1"/>
              </p:cNvSpPr>
              <p:nvPr/>
            </p:nvSpPr>
            <p:spPr bwMode="auto">
              <a:xfrm>
                <a:off x="1425" y="1601"/>
                <a:ext cx="1342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zh-CN" altLang="en-US" sz="2400">
                    <a:ea typeface="华文中宋" panose="02010600040101010101" pitchFamily="2" charset="-122"/>
                  </a:rPr>
                  <a:t>波的传播方向</a:t>
                </a:r>
              </a:p>
            </p:txBody>
          </p:sp>
        </p:grpSp>
        <p:grpSp>
          <p:nvGrpSpPr>
            <p:cNvPr id="7221" name="Group 1077"/>
            <p:cNvGrpSpPr>
              <a:grpSpLocks/>
            </p:cNvGrpSpPr>
            <p:nvPr/>
          </p:nvGrpSpPr>
          <p:grpSpPr bwMode="auto">
            <a:xfrm>
              <a:off x="2070" y="1309"/>
              <a:ext cx="1341" cy="625"/>
              <a:chOff x="2070" y="811"/>
              <a:chExt cx="1341" cy="625"/>
            </a:xfrm>
          </p:grpSpPr>
          <p:grpSp>
            <p:nvGrpSpPr>
              <p:cNvPr id="7222" name="Group 1078"/>
              <p:cNvGrpSpPr>
                <a:grpSpLocks/>
              </p:cNvGrpSpPr>
              <p:nvPr/>
            </p:nvGrpSpPr>
            <p:grpSpPr bwMode="auto">
              <a:xfrm>
                <a:off x="3148" y="840"/>
                <a:ext cx="71" cy="596"/>
                <a:chOff x="3429" y="3462"/>
                <a:chExt cx="71" cy="596"/>
              </a:xfrm>
            </p:grpSpPr>
            <p:sp>
              <p:nvSpPr>
                <p:cNvPr id="7224" name="Line 1079"/>
                <p:cNvSpPr>
                  <a:spLocks noChangeShapeType="1"/>
                </p:cNvSpPr>
                <p:nvPr/>
              </p:nvSpPr>
              <p:spPr bwMode="auto">
                <a:xfrm flipV="1">
                  <a:off x="3500" y="3462"/>
                  <a:ext cx="0" cy="57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25" name="Line 1080"/>
                <p:cNvSpPr>
                  <a:spLocks noChangeShapeType="1"/>
                </p:cNvSpPr>
                <p:nvPr/>
              </p:nvSpPr>
              <p:spPr bwMode="auto">
                <a:xfrm>
                  <a:off x="3429" y="3482"/>
                  <a:ext cx="0" cy="57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223" name="Text Box 1081"/>
              <p:cNvSpPr txBox="1">
                <a:spLocks noChangeArrowheads="1"/>
              </p:cNvSpPr>
              <p:nvPr/>
            </p:nvSpPr>
            <p:spPr bwMode="auto">
              <a:xfrm>
                <a:off x="2070" y="811"/>
                <a:ext cx="1341" cy="1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zh-CN" altLang="en-US" sz="2000">
                    <a:ea typeface="华文中宋" panose="02010600040101010101" pitchFamily="2" charset="-122"/>
                  </a:rPr>
                  <a:t>质点振动方向</a:t>
                </a:r>
              </a:p>
            </p:txBody>
          </p:sp>
        </p:grpSp>
      </p:grpSp>
      <p:grpSp>
        <p:nvGrpSpPr>
          <p:cNvPr id="106554" name="Group 1082"/>
          <p:cNvGrpSpPr>
            <a:grpSpLocks/>
          </p:cNvGrpSpPr>
          <p:nvPr/>
        </p:nvGrpSpPr>
        <p:grpSpPr bwMode="auto">
          <a:xfrm>
            <a:off x="2260600" y="4014788"/>
            <a:ext cx="5689600" cy="1314450"/>
            <a:chOff x="1424" y="2529"/>
            <a:chExt cx="3584" cy="828"/>
          </a:xfrm>
        </p:grpSpPr>
        <p:grpSp>
          <p:nvGrpSpPr>
            <p:cNvPr id="7212" name="Group 1083"/>
            <p:cNvGrpSpPr>
              <a:grpSpLocks/>
            </p:cNvGrpSpPr>
            <p:nvPr/>
          </p:nvGrpSpPr>
          <p:grpSpPr bwMode="auto">
            <a:xfrm>
              <a:off x="1424" y="3144"/>
              <a:ext cx="3584" cy="213"/>
              <a:chOff x="1392" y="3228"/>
              <a:chExt cx="3584" cy="213"/>
            </a:xfrm>
          </p:grpSpPr>
          <p:sp>
            <p:nvSpPr>
              <p:cNvPr id="7218" name="Line 1084"/>
              <p:cNvSpPr>
                <a:spLocks noChangeShapeType="1"/>
              </p:cNvSpPr>
              <p:nvPr/>
            </p:nvSpPr>
            <p:spPr bwMode="auto">
              <a:xfrm>
                <a:off x="2703" y="3385"/>
                <a:ext cx="227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19" name="Text Box 1085"/>
              <p:cNvSpPr txBox="1">
                <a:spLocks noChangeArrowheads="1"/>
              </p:cNvSpPr>
              <p:nvPr/>
            </p:nvSpPr>
            <p:spPr bwMode="auto">
              <a:xfrm>
                <a:off x="1392" y="3228"/>
                <a:ext cx="1342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zh-CN" altLang="en-US" sz="2400">
                    <a:ea typeface="华文中宋" panose="02010600040101010101" pitchFamily="2" charset="-122"/>
                  </a:rPr>
                  <a:t>波的传播方向</a:t>
                </a:r>
              </a:p>
            </p:txBody>
          </p:sp>
        </p:grpSp>
        <p:grpSp>
          <p:nvGrpSpPr>
            <p:cNvPr id="7213" name="Group 1086"/>
            <p:cNvGrpSpPr>
              <a:grpSpLocks/>
            </p:cNvGrpSpPr>
            <p:nvPr/>
          </p:nvGrpSpPr>
          <p:grpSpPr bwMode="auto">
            <a:xfrm>
              <a:off x="1841" y="2529"/>
              <a:ext cx="1694" cy="196"/>
              <a:chOff x="1809" y="2613"/>
              <a:chExt cx="1694" cy="196"/>
            </a:xfrm>
          </p:grpSpPr>
          <p:grpSp>
            <p:nvGrpSpPr>
              <p:cNvPr id="7214" name="Group 1087"/>
              <p:cNvGrpSpPr>
                <a:grpSpLocks/>
              </p:cNvGrpSpPr>
              <p:nvPr/>
            </p:nvGrpSpPr>
            <p:grpSpPr bwMode="auto">
              <a:xfrm rot="5400000" flipH="1">
                <a:off x="3169" y="2476"/>
                <a:ext cx="71" cy="596"/>
                <a:chOff x="3429" y="3462"/>
                <a:chExt cx="71" cy="596"/>
              </a:xfrm>
            </p:grpSpPr>
            <p:sp>
              <p:nvSpPr>
                <p:cNvPr id="7216" name="Line 1088"/>
                <p:cNvSpPr>
                  <a:spLocks noChangeShapeType="1"/>
                </p:cNvSpPr>
                <p:nvPr/>
              </p:nvSpPr>
              <p:spPr bwMode="auto">
                <a:xfrm flipV="1">
                  <a:off x="3500" y="3462"/>
                  <a:ext cx="0" cy="576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17" name="Line 1089"/>
                <p:cNvSpPr>
                  <a:spLocks noChangeShapeType="1"/>
                </p:cNvSpPr>
                <p:nvPr/>
              </p:nvSpPr>
              <p:spPr bwMode="auto">
                <a:xfrm>
                  <a:off x="3429" y="3482"/>
                  <a:ext cx="0" cy="576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215" name="Text Box 1090"/>
              <p:cNvSpPr txBox="1">
                <a:spLocks noChangeArrowheads="1"/>
              </p:cNvSpPr>
              <p:nvPr/>
            </p:nvSpPr>
            <p:spPr bwMode="auto">
              <a:xfrm>
                <a:off x="1809" y="2613"/>
                <a:ext cx="1485" cy="1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zh-CN" altLang="en-US" sz="2000">
                    <a:ea typeface="华文中宋" panose="02010600040101010101" pitchFamily="2" charset="-122"/>
                  </a:rPr>
                  <a:t>质点振动方向</a:t>
                </a:r>
              </a:p>
            </p:txBody>
          </p:sp>
        </p:grpSp>
      </p:grpSp>
      <p:sp>
        <p:nvSpPr>
          <p:cNvPr id="7190" name="Rectangle 1091"/>
          <p:cNvSpPr>
            <a:spLocks noChangeArrowheads="1"/>
          </p:cNvSpPr>
          <p:nvPr/>
        </p:nvSpPr>
        <p:spPr bwMode="auto">
          <a:xfrm>
            <a:off x="0" y="1773238"/>
            <a:ext cx="1763713" cy="2303462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pSp>
        <p:nvGrpSpPr>
          <p:cNvPr id="7191" name="Group 1092"/>
          <p:cNvGrpSpPr>
            <a:grpSpLocks/>
          </p:cNvGrpSpPr>
          <p:nvPr/>
        </p:nvGrpSpPr>
        <p:grpSpPr bwMode="auto">
          <a:xfrm>
            <a:off x="504825" y="2320925"/>
            <a:ext cx="1068388" cy="946150"/>
            <a:chOff x="329" y="1205"/>
            <a:chExt cx="673" cy="596"/>
          </a:xfrm>
        </p:grpSpPr>
        <p:sp>
          <p:nvSpPr>
            <p:cNvPr id="7200" name="Line 1093"/>
            <p:cNvSpPr>
              <a:spLocks noChangeShapeType="1"/>
            </p:cNvSpPr>
            <p:nvPr/>
          </p:nvSpPr>
          <p:spPr bwMode="auto">
            <a:xfrm flipV="1">
              <a:off x="1002" y="1205"/>
              <a:ext cx="0" cy="5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01" name="Line 1094"/>
            <p:cNvSpPr>
              <a:spLocks noChangeShapeType="1"/>
            </p:cNvSpPr>
            <p:nvPr/>
          </p:nvSpPr>
          <p:spPr bwMode="auto">
            <a:xfrm>
              <a:off x="931" y="1225"/>
              <a:ext cx="0" cy="5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202" name="Group 1095"/>
            <p:cNvGrpSpPr>
              <a:grpSpLocks/>
            </p:cNvGrpSpPr>
            <p:nvPr/>
          </p:nvGrpSpPr>
          <p:grpSpPr bwMode="auto">
            <a:xfrm>
              <a:off x="329" y="1433"/>
              <a:ext cx="567" cy="316"/>
              <a:chOff x="298" y="1410"/>
              <a:chExt cx="567" cy="316"/>
            </a:xfrm>
          </p:grpSpPr>
          <p:sp>
            <p:nvSpPr>
              <p:cNvPr id="7203" name="Freeform 1096"/>
              <p:cNvSpPr>
                <a:spLocks/>
              </p:cNvSpPr>
              <p:nvPr/>
            </p:nvSpPr>
            <p:spPr bwMode="auto">
              <a:xfrm>
                <a:off x="298" y="1410"/>
                <a:ext cx="567" cy="314"/>
              </a:xfrm>
              <a:custGeom>
                <a:avLst/>
                <a:gdLst>
                  <a:gd name="T0" fmla="*/ 19 w 567"/>
                  <a:gd name="T1" fmla="*/ 92 h 314"/>
                  <a:gd name="T2" fmla="*/ 7 w 567"/>
                  <a:gd name="T3" fmla="*/ 108 h 314"/>
                  <a:gd name="T4" fmla="*/ 0 w 567"/>
                  <a:gd name="T5" fmla="*/ 137 h 314"/>
                  <a:gd name="T6" fmla="*/ 3 w 567"/>
                  <a:gd name="T7" fmla="*/ 176 h 314"/>
                  <a:gd name="T8" fmla="*/ 7 w 567"/>
                  <a:gd name="T9" fmla="*/ 222 h 314"/>
                  <a:gd name="T10" fmla="*/ 3 w 567"/>
                  <a:gd name="T11" fmla="*/ 254 h 314"/>
                  <a:gd name="T12" fmla="*/ 15 w 567"/>
                  <a:gd name="T13" fmla="*/ 285 h 314"/>
                  <a:gd name="T14" fmla="*/ 42 w 567"/>
                  <a:gd name="T15" fmla="*/ 278 h 314"/>
                  <a:gd name="T16" fmla="*/ 96 w 567"/>
                  <a:gd name="T17" fmla="*/ 272 h 314"/>
                  <a:gd name="T18" fmla="*/ 136 w 567"/>
                  <a:gd name="T19" fmla="*/ 258 h 314"/>
                  <a:gd name="T20" fmla="*/ 172 w 567"/>
                  <a:gd name="T21" fmla="*/ 269 h 314"/>
                  <a:gd name="T22" fmla="*/ 208 w 567"/>
                  <a:gd name="T23" fmla="*/ 261 h 314"/>
                  <a:gd name="T24" fmla="*/ 268 w 567"/>
                  <a:gd name="T25" fmla="*/ 284 h 314"/>
                  <a:gd name="T26" fmla="*/ 334 w 567"/>
                  <a:gd name="T27" fmla="*/ 297 h 314"/>
                  <a:gd name="T28" fmla="*/ 357 w 567"/>
                  <a:gd name="T29" fmla="*/ 309 h 314"/>
                  <a:gd name="T30" fmla="*/ 376 w 567"/>
                  <a:gd name="T31" fmla="*/ 314 h 314"/>
                  <a:gd name="T32" fmla="*/ 402 w 567"/>
                  <a:gd name="T33" fmla="*/ 309 h 314"/>
                  <a:gd name="T34" fmla="*/ 444 w 567"/>
                  <a:gd name="T35" fmla="*/ 291 h 314"/>
                  <a:gd name="T36" fmla="*/ 472 w 567"/>
                  <a:gd name="T37" fmla="*/ 287 h 314"/>
                  <a:gd name="T38" fmla="*/ 484 w 567"/>
                  <a:gd name="T39" fmla="*/ 269 h 314"/>
                  <a:gd name="T40" fmla="*/ 483 w 567"/>
                  <a:gd name="T41" fmla="*/ 249 h 314"/>
                  <a:gd name="T42" fmla="*/ 510 w 567"/>
                  <a:gd name="T43" fmla="*/ 240 h 314"/>
                  <a:gd name="T44" fmla="*/ 508 w 567"/>
                  <a:gd name="T45" fmla="*/ 210 h 314"/>
                  <a:gd name="T46" fmla="*/ 504 w 567"/>
                  <a:gd name="T47" fmla="*/ 201 h 314"/>
                  <a:gd name="T48" fmla="*/ 528 w 567"/>
                  <a:gd name="T49" fmla="*/ 183 h 314"/>
                  <a:gd name="T50" fmla="*/ 534 w 567"/>
                  <a:gd name="T51" fmla="*/ 164 h 314"/>
                  <a:gd name="T52" fmla="*/ 522 w 567"/>
                  <a:gd name="T53" fmla="*/ 144 h 314"/>
                  <a:gd name="T54" fmla="*/ 546 w 567"/>
                  <a:gd name="T55" fmla="*/ 138 h 314"/>
                  <a:gd name="T56" fmla="*/ 567 w 567"/>
                  <a:gd name="T57" fmla="*/ 113 h 314"/>
                  <a:gd name="T58" fmla="*/ 559 w 567"/>
                  <a:gd name="T59" fmla="*/ 87 h 314"/>
                  <a:gd name="T60" fmla="*/ 549 w 567"/>
                  <a:gd name="T61" fmla="*/ 77 h 314"/>
                  <a:gd name="T62" fmla="*/ 546 w 567"/>
                  <a:gd name="T63" fmla="*/ 60 h 314"/>
                  <a:gd name="T64" fmla="*/ 526 w 567"/>
                  <a:gd name="T65" fmla="*/ 54 h 314"/>
                  <a:gd name="T66" fmla="*/ 498 w 567"/>
                  <a:gd name="T67" fmla="*/ 26 h 314"/>
                  <a:gd name="T68" fmla="*/ 466 w 567"/>
                  <a:gd name="T69" fmla="*/ 12 h 314"/>
                  <a:gd name="T70" fmla="*/ 423 w 567"/>
                  <a:gd name="T71" fmla="*/ 11 h 314"/>
                  <a:gd name="T72" fmla="*/ 393 w 567"/>
                  <a:gd name="T73" fmla="*/ 11 h 314"/>
                  <a:gd name="T74" fmla="*/ 334 w 567"/>
                  <a:gd name="T75" fmla="*/ 0 h 314"/>
                  <a:gd name="T76" fmla="*/ 259 w 567"/>
                  <a:gd name="T77" fmla="*/ 12 h 314"/>
                  <a:gd name="T78" fmla="*/ 229 w 567"/>
                  <a:gd name="T79" fmla="*/ 18 h 314"/>
                  <a:gd name="T80" fmla="*/ 184 w 567"/>
                  <a:gd name="T81" fmla="*/ 44 h 314"/>
                  <a:gd name="T82" fmla="*/ 157 w 567"/>
                  <a:gd name="T83" fmla="*/ 60 h 314"/>
                  <a:gd name="T84" fmla="*/ 118 w 567"/>
                  <a:gd name="T85" fmla="*/ 62 h 314"/>
                  <a:gd name="T86" fmla="*/ 70 w 567"/>
                  <a:gd name="T87" fmla="*/ 74 h 314"/>
                  <a:gd name="T88" fmla="*/ 33 w 567"/>
                  <a:gd name="T89" fmla="*/ 87 h 314"/>
                  <a:gd name="T90" fmla="*/ 19 w 567"/>
                  <a:gd name="T91" fmla="*/ 92 h 314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567" h="314">
                    <a:moveTo>
                      <a:pt x="19" y="92"/>
                    </a:moveTo>
                    <a:lnTo>
                      <a:pt x="7" y="108"/>
                    </a:lnTo>
                    <a:lnTo>
                      <a:pt x="0" y="137"/>
                    </a:lnTo>
                    <a:lnTo>
                      <a:pt x="3" y="176"/>
                    </a:lnTo>
                    <a:lnTo>
                      <a:pt x="7" y="222"/>
                    </a:lnTo>
                    <a:lnTo>
                      <a:pt x="3" y="254"/>
                    </a:lnTo>
                    <a:lnTo>
                      <a:pt x="15" y="285"/>
                    </a:lnTo>
                    <a:lnTo>
                      <a:pt x="42" y="278"/>
                    </a:lnTo>
                    <a:lnTo>
                      <a:pt x="96" y="272"/>
                    </a:lnTo>
                    <a:lnTo>
                      <a:pt x="136" y="258"/>
                    </a:lnTo>
                    <a:lnTo>
                      <a:pt x="172" y="269"/>
                    </a:lnTo>
                    <a:lnTo>
                      <a:pt x="208" y="261"/>
                    </a:lnTo>
                    <a:lnTo>
                      <a:pt x="268" y="284"/>
                    </a:lnTo>
                    <a:lnTo>
                      <a:pt x="334" y="297"/>
                    </a:lnTo>
                    <a:lnTo>
                      <a:pt x="357" y="309"/>
                    </a:lnTo>
                    <a:lnTo>
                      <a:pt x="376" y="314"/>
                    </a:lnTo>
                    <a:lnTo>
                      <a:pt x="402" y="309"/>
                    </a:lnTo>
                    <a:lnTo>
                      <a:pt x="444" y="291"/>
                    </a:lnTo>
                    <a:lnTo>
                      <a:pt x="472" y="287"/>
                    </a:lnTo>
                    <a:lnTo>
                      <a:pt x="484" y="269"/>
                    </a:lnTo>
                    <a:lnTo>
                      <a:pt x="483" y="249"/>
                    </a:lnTo>
                    <a:lnTo>
                      <a:pt x="510" y="240"/>
                    </a:lnTo>
                    <a:lnTo>
                      <a:pt x="508" y="210"/>
                    </a:lnTo>
                    <a:lnTo>
                      <a:pt x="504" y="201"/>
                    </a:lnTo>
                    <a:lnTo>
                      <a:pt x="528" y="183"/>
                    </a:lnTo>
                    <a:lnTo>
                      <a:pt x="534" y="164"/>
                    </a:lnTo>
                    <a:lnTo>
                      <a:pt x="522" y="144"/>
                    </a:lnTo>
                    <a:lnTo>
                      <a:pt x="546" y="138"/>
                    </a:lnTo>
                    <a:lnTo>
                      <a:pt x="567" y="113"/>
                    </a:lnTo>
                    <a:lnTo>
                      <a:pt x="559" y="87"/>
                    </a:lnTo>
                    <a:lnTo>
                      <a:pt x="549" y="77"/>
                    </a:lnTo>
                    <a:lnTo>
                      <a:pt x="546" y="60"/>
                    </a:lnTo>
                    <a:lnTo>
                      <a:pt x="526" y="54"/>
                    </a:lnTo>
                    <a:lnTo>
                      <a:pt x="498" y="26"/>
                    </a:lnTo>
                    <a:lnTo>
                      <a:pt x="466" y="12"/>
                    </a:lnTo>
                    <a:lnTo>
                      <a:pt x="423" y="11"/>
                    </a:lnTo>
                    <a:lnTo>
                      <a:pt x="393" y="11"/>
                    </a:lnTo>
                    <a:lnTo>
                      <a:pt x="334" y="0"/>
                    </a:lnTo>
                    <a:lnTo>
                      <a:pt x="259" y="12"/>
                    </a:lnTo>
                    <a:lnTo>
                      <a:pt x="229" y="18"/>
                    </a:lnTo>
                    <a:lnTo>
                      <a:pt x="184" y="44"/>
                    </a:lnTo>
                    <a:lnTo>
                      <a:pt x="157" y="60"/>
                    </a:lnTo>
                    <a:lnTo>
                      <a:pt x="118" y="62"/>
                    </a:lnTo>
                    <a:lnTo>
                      <a:pt x="70" y="74"/>
                    </a:lnTo>
                    <a:lnTo>
                      <a:pt x="33" y="87"/>
                    </a:lnTo>
                    <a:lnTo>
                      <a:pt x="19" y="9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DFD9"/>
                  </a:gs>
                  <a:gs pos="100000">
                    <a:srgbClr val="FEA78C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204" name="Group 1097"/>
              <p:cNvGrpSpPr>
                <a:grpSpLocks/>
              </p:cNvGrpSpPr>
              <p:nvPr/>
            </p:nvGrpSpPr>
            <p:grpSpPr bwMode="auto">
              <a:xfrm>
                <a:off x="306" y="1415"/>
                <a:ext cx="549" cy="311"/>
                <a:chOff x="306" y="1415"/>
                <a:chExt cx="549" cy="311"/>
              </a:xfrm>
            </p:grpSpPr>
            <p:sp>
              <p:nvSpPr>
                <p:cNvPr id="7205" name="Freeform 1098"/>
                <p:cNvSpPr>
                  <a:spLocks/>
                </p:cNvSpPr>
                <p:nvPr/>
              </p:nvSpPr>
              <p:spPr bwMode="auto">
                <a:xfrm>
                  <a:off x="313" y="1661"/>
                  <a:ext cx="464" cy="65"/>
                </a:xfrm>
                <a:custGeom>
                  <a:avLst/>
                  <a:gdLst>
                    <a:gd name="T0" fmla="*/ 1 w 672"/>
                    <a:gd name="T1" fmla="*/ 0 h 85"/>
                    <a:gd name="T2" fmla="*/ 1 w 672"/>
                    <a:gd name="T3" fmla="*/ 2 h 85"/>
                    <a:gd name="T4" fmla="*/ 1 w 672"/>
                    <a:gd name="T5" fmla="*/ 2 h 85"/>
                    <a:gd name="T6" fmla="*/ 1 w 672"/>
                    <a:gd name="T7" fmla="*/ 2 h 85"/>
                    <a:gd name="T8" fmla="*/ 1 w 672"/>
                    <a:gd name="T9" fmla="*/ 2 h 85"/>
                    <a:gd name="T10" fmla="*/ 1 w 672"/>
                    <a:gd name="T11" fmla="*/ 2 h 85"/>
                    <a:gd name="T12" fmla="*/ 1 w 672"/>
                    <a:gd name="T13" fmla="*/ 2 h 85"/>
                    <a:gd name="T14" fmla="*/ 1 w 672"/>
                    <a:gd name="T15" fmla="*/ 2 h 85"/>
                    <a:gd name="T16" fmla="*/ 1 w 672"/>
                    <a:gd name="T17" fmla="*/ 2 h 85"/>
                    <a:gd name="T18" fmla="*/ 1 w 672"/>
                    <a:gd name="T19" fmla="*/ 2 h 85"/>
                    <a:gd name="T20" fmla="*/ 1 w 672"/>
                    <a:gd name="T21" fmla="*/ 2 h 85"/>
                    <a:gd name="T22" fmla="*/ 1 w 672"/>
                    <a:gd name="T23" fmla="*/ 2 h 85"/>
                    <a:gd name="T24" fmla="*/ 1 w 672"/>
                    <a:gd name="T25" fmla="*/ 2 h 85"/>
                    <a:gd name="T26" fmla="*/ 1 w 672"/>
                    <a:gd name="T27" fmla="*/ 2 h 85"/>
                    <a:gd name="T28" fmla="*/ 1 w 672"/>
                    <a:gd name="T29" fmla="*/ 2 h 85"/>
                    <a:gd name="T30" fmla="*/ 1 w 672"/>
                    <a:gd name="T31" fmla="*/ 2 h 85"/>
                    <a:gd name="T32" fmla="*/ 1 w 672"/>
                    <a:gd name="T33" fmla="*/ 2 h 85"/>
                    <a:gd name="T34" fmla="*/ 1 w 672"/>
                    <a:gd name="T35" fmla="*/ 2 h 85"/>
                    <a:gd name="T36" fmla="*/ 0 w 672"/>
                    <a:gd name="T37" fmla="*/ 2 h 85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672" h="85">
                      <a:moveTo>
                        <a:pt x="672" y="0"/>
                      </a:moveTo>
                      <a:lnTo>
                        <a:pt x="671" y="22"/>
                      </a:lnTo>
                      <a:lnTo>
                        <a:pt x="654" y="40"/>
                      </a:lnTo>
                      <a:lnTo>
                        <a:pt x="623" y="51"/>
                      </a:lnTo>
                      <a:lnTo>
                        <a:pt x="575" y="67"/>
                      </a:lnTo>
                      <a:lnTo>
                        <a:pt x="548" y="76"/>
                      </a:lnTo>
                      <a:lnTo>
                        <a:pt x="518" y="85"/>
                      </a:lnTo>
                      <a:lnTo>
                        <a:pt x="482" y="76"/>
                      </a:lnTo>
                      <a:lnTo>
                        <a:pt x="434" y="63"/>
                      </a:lnTo>
                      <a:lnTo>
                        <a:pt x="345" y="43"/>
                      </a:lnTo>
                      <a:lnTo>
                        <a:pt x="270" y="16"/>
                      </a:lnTo>
                      <a:lnTo>
                        <a:pt x="245" y="19"/>
                      </a:lnTo>
                      <a:lnTo>
                        <a:pt x="213" y="27"/>
                      </a:lnTo>
                      <a:lnTo>
                        <a:pt x="179" y="15"/>
                      </a:lnTo>
                      <a:lnTo>
                        <a:pt x="165" y="12"/>
                      </a:lnTo>
                      <a:lnTo>
                        <a:pt x="131" y="18"/>
                      </a:lnTo>
                      <a:lnTo>
                        <a:pt x="80" y="33"/>
                      </a:lnTo>
                      <a:lnTo>
                        <a:pt x="33" y="40"/>
                      </a:lnTo>
                      <a:lnTo>
                        <a:pt x="0" y="49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06" name="Freeform 1099"/>
                <p:cNvSpPr>
                  <a:spLocks/>
                </p:cNvSpPr>
                <p:nvPr/>
              </p:nvSpPr>
              <p:spPr bwMode="auto">
                <a:xfrm>
                  <a:off x="719" y="1556"/>
                  <a:ext cx="105" cy="70"/>
                </a:xfrm>
                <a:custGeom>
                  <a:avLst/>
                  <a:gdLst>
                    <a:gd name="T0" fmla="*/ 1 w 152"/>
                    <a:gd name="T1" fmla="*/ 0 h 92"/>
                    <a:gd name="T2" fmla="*/ 1 w 152"/>
                    <a:gd name="T3" fmla="*/ 2 h 92"/>
                    <a:gd name="T4" fmla="*/ 1 w 152"/>
                    <a:gd name="T5" fmla="*/ 2 h 92"/>
                    <a:gd name="T6" fmla="*/ 1 w 152"/>
                    <a:gd name="T7" fmla="*/ 2 h 92"/>
                    <a:gd name="T8" fmla="*/ 1 w 152"/>
                    <a:gd name="T9" fmla="*/ 2 h 92"/>
                    <a:gd name="T10" fmla="*/ 1 w 152"/>
                    <a:gd name="T11" fmla="*/ 2 h 92"/>
                    <a:gd name="T12" fmla="*/ 1 w 152"/>
                    <a:gd name="T13" fmla="*/ 2 h 92"/>
                    <a:gd name="T14" fmla="*/ 0 w 152"/>
                    <a:gd name="T15" fmla="*/ 2 h 9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52" h="92">
                      <a:moveTo>
                        <a:pt x="135" y="0"/>
                      </a:moveTo>
                      <a:lnTo>
                        <a:pt x="152" y="24"/>
                      </a:lnTo>
                      <a:lnTo>
                        <a:pt x="138" y="54"/>
                      </a:lnTo>
                      <a:lnTo>
                        <a:pt x="113" y="69"/>
                      </a:lnTo>
                      <a:lnTo>
                        <a:pt x="99" y="77"/>
                      </a:lnTo>
                      <a:lnTo>
                        <a:pt x="51" y="83"/>
                      </a:lnTo>
                      <a:lnTo>
                        <a:pt x="20" y="86"/>
                      </a:lnTo>
                      <a:lnTo>
                        <a:pt x="0" y="92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07" name="Freeform 1100"/>
                <p:cNvSpPr>
                  <a:spLocks/>
                </p:cNvSpPr>
                <p:nvPr/>
              </p:nvSpPr>
              <p:spPr bwMode="auto">
                <a:xfrm>
                  <a:off x="711" y="1623"/>
                  <a:ext cx="92" cy="58"/>
                </a:xfrm>
                <a:custGeom>
                  <a:avLst/>
                  <a:gdLst>
                    <a:gd name="T0" fmla="*/ 1 w 134"/>
                    <a:gd name="T1" fmla="*/ 0 h 77"/>
                    <a:gd name="T2" fmla="*/ 1 w 134"/>
                    <a:gd name="T3" fmla="*/ 2 h 77"/>
                    <a:gd name="T4" fmla="*/ 1 w 134"/>
                    <a:gd name="T5" fmla="*/ 2 h 77"/>
                    <a:gd name="T6" fmla="*/ 1 w 134"/>
                    <a:gd name="T7" fmla="*/ 2 h 77"/>
                    <a:gd name="T8" fmla="*/ 1 w 134"/>
                    <a:gd name="T9" fmla="*/ 2 h 77"/>
                    <a:gd name="T10" fmla="*/ 1 w 134"/>
                    <a:gd name="T11" fmla="*/ 2 h 77"/>
                    <a:gd name="T12" fmla="*/ 0 w 134"/>
                    <a:gd name="T13" fmla="*/ 2 h 7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34" h="77">
                      <a:moveTo>
                        <a:pt x="126" y="0"/>
                      </a:moveTo>
                      <a:lnTo>
                        <a:pt x="134" y="17"/>
                      </a:lnTo>
                      <a:lnTo>
                        <a:pt x="125" y="39"/>
                      </a:lnTo>
                      <a:lnTo>
                        <a:pt x="93" y="53"/>
                      </a:lnTo>
                      <a:lnTo>
                        <a:pt x="50" y="63"/>
                      </a:lnTo>
                      <a:lnTo>
                        <a:pt x="15" y="72"/>
                      </a:lnTo>
                      <a:lnTo>
                        <a:pt x="0" y="77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08" name="Freeform 1101"/>
                <p:cNvSpPr>
                  <a:spLocks/>
                </p:cNvSpPr>
                <p:nvPr/>
              </p:nvSpPr>
              <p:spPr bwMode="auto">
                <a:xfrm>
                  <a:off x="793" y="1462"/>
                  <a:ext cx="38" cy="20"/>
                </a:xfrm>
                <a:custGeom>
                  <a:avLst/>
                  <a:gdLst>
                    <a:gd name="T0" fmla="*/ 1 w 54"/>
                    <a:gd name="T1" fmla="*/ 0 h 27"/>
                    <a:gd name="T2" fmla="*/ 0 w 54"/>
                    <a:gd name="T3" fmla="*/ 1 h 27"/>
                    <a:gd name="T4" fmla="*/ 1 w 54"/>
                    <a:gd name="T5" fmla="*/ 1 h 27"/>
                    <a:gd name="T6" fmla="*/ 1 w 54"/>
                    <a:gd name="T7" fmla="*/ 1 h 27"/>
                    <a:gd name="T8" fmla="*/ 1 w 54"/>
                    <a:gd name="T9" fmla="*/ 1 h 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4" h="27">
                      <a:moveTo>
                        <a:pt x="6" y="0"/>
                      </a:moveTo>
                      <a:lnTo>
                        <a:pt x="0" y="14"/>
                      </a:lnTo>
                      <a:lnTo>
                        <a:pt x="23" y="24"/>
                      </a:lnTo>
                      <a:lnTo>
                        <a:pt x="38" y="27"/>
                      </a:lnTo>
                      <a:lnTo>
                        <a:pt x="54" y="24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09" name="Freeform 1102"/>
                <p:cNvSpPr>
                  <a:spLocks/>
                </p:cNvSpPr>
                <p:nvPr/>
              </p:nvSpPr>
              <p:spPr bwMode="auto">
                <a:xfrm>
                  <a:off x="306" y="1415"/>
                  <a:ext cx="533" cy="91"/>
                </a:xfrm>
                <a:custGeom>
                  <a:avLst/>
                  <a:gdLst>
                    <a:gd name="T0" fmla="*/ 0 w 533"/>
                    <a:gd name="T1" fmla="*/ 87 h 91"/>
                    <a:gd name="T2" fmla="*/ 56 w 533"/>
                    <a:gd name="T3" fmla="*/ 70 h 91"/>
                    <a:gd name="T4" fmla="*/ 102 w 533"/>
                    <a:gd name="T5" fmla="*/ 58 h 91"/>
                    <a:gd name="T6" fmla="*/ 135 w 533"/>
                    <a:gd name="T7" fmla="*/ 55 h 91"/>
                    <a:gd name="T8" fmla="*/ 159 w 533"/>
                    <a:gd name="T9" fmla="*/ 45 h 91"/>
                    <a:gd name="T10" fmla="*/ 230 w 533"/>
                    <a:gd name="T11" fmla="*/ 9 h 91"/>
                    <a:gd name="T12" fmla="*/ 269 w 533"/>
                    <a:gd name="T13" fmla="*/ 4 h 91"/>
                    <a:gd name="T14" fmla="*/ 309 w 533"/>
                    <a:gd name="T15" fmla="*/ 0 h 91"/>
                    <a:gd name="T16" fmla="*/ 362 w 533"/>
                    <a:gd name="T17" fmla="*/ 3 h 91"/>
                    <a:gd name="T18" fmla="*/ 389 w 533"/>
                    <a:gd name="T19" fmla="*/ 10 h 91"/>
                    <a:gd name="T20" fmla="*/ 441 w 533"/>
                    <a:gd name="T21" fmla="*/ 4 h 91"/>
                    <a:gd name="T22" fmla="*/ 473 w 533"/>
                    <a:gd name="T23" fmla="*/ 16 h 91"/>
                    <a:gd name="T24" fmla="*/ 504 w 533"/>
                    <a:gd name="T25" fmla="*/ 46 h 91"/>
                    <a:gd name="T26" fmla="*/ 527 w 533"/>
                    <a:gd name="T27" fmla="*/ 55 h 91"/>
                    <a:gd name="T28" fmla="*/ 533 w 533"/>
                    <a:gd name="T29" fmla="*/ 64 h 91"/>
                    <a:gd name="T30" fmla="*/ 527 w 533"/>
                    <a:gd name="T31" fmla="*/ 76 h 91"/>
                    <a:gd name="T32" fmla="*/ 513 w 533"/>
                    <a:gd name="T33" fmla="*/ 90 h 91"/>
                    <a:gd name="T34" fmla="*/ 497 w 533"/>
                    <a:gd name="T35" fmla="*/ 91 h 91"/>
                    <a:gd name="T36" fmla="*/ 471 w 533"/>
                    <a:gd name="T37" fmla="*/ 84 h 91"/>
                    <a:gd name="T38" fmla="*/ 452 w 533"/>
                    <a:gd name="T39" fmla="*/ 73 h 91"/>
                    <a:gd name="T40" fmla="*/ 441 w 533"/>
                    <a:gd name="T41" fmla="*/ 70 h 91"/>
                    <a:gd name="T42" fmla="*/ 425 w 533"/>
                    <a:gd name="T43" fmla="*/ 72 h 91"/>
                    <a:gd name="T44" fmla="*/ 404 w 533"/>
                    <a:gd name="T45" fmla="*/ 73 h 91"/>
                    <a:gd name="T46" fmla="*/ 393 w 533"/>
                    <a:gd name="T47" fmla="*/ 73 h 91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533" h="91">
                      <a:moveTo>
                        <a:pt x="0" y="87"/>
                      </a:moveTo>
                      <a:lnTo>
                        <a:pt x="56" y="70"/>
                      </a:lnTo>
                      <a:lnTo>
                        <a:pt x="102" y="58"/>
                      </a:lnTo>
                      <a:lnTo>
                        <a:pt x="135" y="55"/>
                      </a:lnTo>
                      <a:lnTo>
                        <a:pt x="159" y="45"/>
                      </a:lnTo>
                      <a:lnTo>
                        <a:pt x="230" y="9"/>
                      </a:lnTo>
                      <a:lnTo>
                        <a:pt x="269" y="4"/>
                      </a:lnTo>
                      <a:lnTo>
                        <a:pt x="309" y="0"/>
                      </a:lnTo>
                      <a:lnTo>
                        <a:pt x="362" y="3"/>
                      </a:lnTo>
                      <a:lnTo>
                        <a:pt x="389" y="10"/>
                      </a:lnTo>
                      <a:lnTo>
                        <a:pt x="441" y="4"/>
                      </a:lnTo>
                      <a:lnTo>
                        <a:pt x="473" y="16"/>
                      </a:lnTo>
                      <a:lnTo>
                        <a:pt x="504" y="46"/>
                      </a:lnTo>
                      <a:lnTo>
                        <a:pt x="527" y="55"/>
                      </a:lnTo>
                      <a:lnTo>
                        <a:pt x="533" y="64"/>
                      </a:lnTo>
                      <a:lnTo>
                        <a:pt x="527" y="76"/>
                      </a:lnTo>
                      <a:lnTo>
                        <a:pt x="513" y="90"/>
                      </a:lnTo>
                      <a:lnTo>
                        <a:pt x="497" y="91"/>
                      </a:lnTo>
                      <a:lnTo>
                        <a:pt x="471" y="84"/>
                      </a:lnTo>
                      <a:lnTo>
                        <a:pt x="452" y="73"/>
                      </a:lnTo>
                      <a:lnTo>
                        <a:pt x="441" y="70"/>
                      </a:lnTo>
                      <a:lnTo>
                        <a:pt x="425" y="72"/>
                      </a:lnTo>
                      <a:lnTo>
                        <a:pt x="404" y="73"/>
                      </a:lnTo>
                      <a:lnTo>
                        <a:pt x="393" y="73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10" name="Freeform 1103"/>
                <p:cNvSpPr>
                  <a:spLocks/>
                </p:cNvSpPr>
                <p:nvPr/>
              </p:nvSpPr>
              <p:spPr bwMode="auto">
                <a:xfrm>
                  <a:off x="662" y="1476"/>
                  <a:ext cx="132" cy="29"/>
                </a:xfrm>
                <a:custGeom>
                  <a:avLst/>
                  <a:gdLst>
                    <a:gd name="T0" fmla="*/ 0 w 132"/>
                    <a:gd name="T1" fmla="*/ 0 h 29"/>
                    <a:gd name="T2" fmla="*/ 21 w 132"/>
                    <a:gd name="T3" fmla="*/ 3 h 29"/>
                    <a:gd name="T4" fmla="*/ 81 w 132"/>
                    <a:gd name="T5" fmla="*/ 23 h 29"/>
                    <a:gd name="T6" fmla="*/ 103 w 132"/>
                    <a:gd name="T7" fmla="*/ 21 h 29"/>
                    <a:gd name="T8" fmla="*/ 121 w 132"/>
                    <a:gd name="T9" fmla="*/ 27 h 29"/>
                    <a:gd name="T10" fmla="*/ 132 w 132"/>
                    <a:gd name="T11" fmla="*/ 29 h 2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32" h="29">
                      <a:moveTo>
                        <a:pt x="0" y="0"/>
                      </a:moveTo>
                      <a:lnTo>
                        <a:pt x="21" y="3"/>
                      </a:lnTo>
                      <a:lnTo>
                        <a:pt x="81" y="23"/>
                      </a:lnTo>
                      <a:lnTo>
                        <a:pt x="103" y="21"/>
                      </a:lnTo>
                      <a:lnTo>
                        <a:pt x="121" y="27"/>
                      </a:lnTo>
                      <a:lnTo>
                        <a:pt x="132" y="29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11" name="Freeform 1104"/>
                <p:cNvSpPr>
                  <a:spLocks/>
                </p:cNvSpPr>
                <p:nvPr/>
              </p:nvSpPr>
              <p:spPr bwMode="auto">
                <a:xfrm>
                  <a:off x="717" y="1495"/>
                  <a:ext cx="138" cy="76"/>
                </a:xfrm>
                <a:custGeom>
                  <a:avLst/>
                  <a:gdLst>
                    <a:gd name="T0" fmla="*/ 123 w 138"/>
                    <a:gd name="T1" fmla="*/ 0 h 76"/>
                    <a:gd name="T2" fmla="*/ 132 w 138"/>
                    <a:gd name="T3" fmla="*/ 4 h 76"/>
                    <a:gd name="T4" fmla="*/ 138 w 138"/>
                    <a:gd name="T5" fmla="*/ 13 h 76"/>
                    <a:gd name="T6" fmla="*/ 137 w 138"/>
                    <a:gd name="T7" fmla="*/ 30 h 76"/>
                    <a:gd name="T8" fmla="*/ 126 w 138"/>
                    <a:gd name="T9" fmla="*/ 45 h 76"/>
                    <a:gd name="T10" fmla="*/ 113 w 138"/>
                    <a:gd name="T11" fmla="*/ 57 h 76"/>
                    <a:gd name="T12" fmla="*/ 77 w 138"/>
                    <a:gd name="T13" fmla="*/ 67 h 76"/>
                    <a:gd name="T14" fmla="*/ 62 w 138"/>
                    <a:gd name="T15" fmla="*/ 69 h 76"/>
                    <a:gd name="T16" fmla="*/ 36 w 138"/>
                    <a:gd name="T17" fmla="*/ 67 h 76"/>
                    <a:gd name="T18" fmla="*/ 8 w 138"/>
                    <a:gd name="T19" fmla="*/ 70 h 76"/>
                    <a:gd name="T20" fmla="*/ 0 w 138"/>
                    <a:gd name="T21" fmla="*/ 76 h 7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38" h="76">
                      <a:moveTo>
                        <a:pt x="123" y="0"/>
                      </a:moveTo>
                      <a:lnTo>
                        <a:pt x="132" y="4"/>
                      </a:lnTo>
                      <a:lnTo>
                        <a:pt x="138" y="13"/>
                      </a:lnTo>
                      <a:lnTo>
                        <a:pt x="137" y="30"/>
                      </a:lnTo>
                      <a:lnTo>
                        <a:pt x="126" y="45"/>
                      </a:lnTo>
                      <a:lnTo>
                        <a:pt x="113" y="57"/>
                      </a:lnTo>
                      <a:lnTo>
                        <a:pt x="77" y="67"/>
                      </a:lnTo>
                      <a:lnTo>
                        <a:pt x="62" y="69"/>
                      </a:lnTo>
                      <a:lnTo>
                        <a:pt x="36" y="67"/>
                      </a:lnTo>
                      <a:lnTo>
                        <a:pt x="8" y="70"/>
                      </a:lnTo>
                      <a:lnTo>
                        <a:pt x="0" y="76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7192" name="Rectangle 1105"/>
          <p:cNvSpPr>
            <a:spLocks noChangeArrowheads="1"/>
          </p:cNvSpPr>
          <p:nvPr/>
        </p:nvSpPr>
        <p:spPr bwMode="auto">
          <a:xfrm>
            <a:off x="8316913" y="1773238"/>
            <a:ext cx="827087" cy="3887787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7193" name="Rectangle 1106" descr="球体"/>
          <p:cNvSpPr>
            <a:spLocks noChangeArrowheads="1"/>
          </p:cNvSpPr>
          <p:nvPr/>
        </p:nvSpPr>
        <p:spPr bwMode="auto">
          <a:xfrm>
            <a:off x="0" y="5651500"/>
            <a:ext cx="9144000" cy="120650"/>
          </a:xfrm>
          <a:prstGeom prst="rect">
            <a:avLst/>
          </a:prstGeom>
          <a:pattFill prst="sphere">
            <a:fgClr>
              <a:schemeClr val="bg1"/>
            </a:fgClr>
            <a:bgClr>
              <a:srgbClr val="C4E9F8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06579" name="Text Box 1107"/>
          <p:cNvSpPr txBox="1">
            <a:spLocks noChangeArrowheads="1"/>
          </p:cNvSpPr>
          <p:nvPr/>
        </p:nvSpPr>
        <p:spPr bwMode="auto">
          <a:xfrm>
            <a:off x="107950" y="5856288"/>
            <a:ext cx="9036050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>
                <a:ea typeface="华文中宋" panose="02010600040101010101" pitchFamily="2" charset="-122"/>
              </a:rPr>
              <a:t>在机械波中，横波只能在固体中出现；纵波可在气体、液体和固体中出现。空气中的声波是纵波。</a:t>
            </a:r>
          </a:p>
        </p:txBody>
      </p:sp>
      <p:grpSp>
        <p:nvGrpSpPr>
          <p:cNvPr id="106580" name="Group 1108"/>
          <p:cNvGrpSpPr>
            <a:grpSpLocks/>
          </p:cNvGrpSpPr>
          <p:nvPr/>
        </p:nvGrpSpPr>
        <p:grpSpPr bwMode="auto">
          <a:xfrm>
            <a:off x="1331913" y="260350"/>
            <a:ext cx="6530975" cy="1344613"/>
            <a:chOff x="848" y="200"/>
            <a:chExt cx="4114" cy="847"/>
          </a:xfrm>
        </p:grpSpPr>
        <p:sp>
          <p:nvSpPr>
            <p:cNvPr id="7197" name="WordArt 1109"/>
            <p:cNvSpPr>
              <a:spLocks noChangeArrowheads="1" noChangeShapeType="1" noTextEdit="1"/>
            </p:cNvSpPr>
            <p:nvPr/>
          </p:nvSpPr>
          <p:spPr bwMode="auto">
            <a:xfrm>
              <a:off x="1000" y="200"/>
              <a:ext cx="3260" cy="28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565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latin typeface="华文中宋" panose="02010600040101010101" pitchFamily="2" charset="-122"/>
                  <a:ea typeface="华文中宋" panose="02010600040101010101" pitchFamily="2" charset="-122"/>
                </a:rPr>
                <a:t>横波与纵波</a:t>
              </a:r>
              <a:endParaRPr lang="en-US" sz="3600" kern="10">
                <a:ln w="9525">
                  <a:solidFill>
                    <a:srgbClr val="006600"/>
                  </a:solidFill>
                  <a:round/>
                  <a:headEnd/>
                  <a:tailEnd/>
                </a:ln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7198" name="Text Box 1110"/>
            <p:cNvSpPr txBox="1">
              <a:spLocks noChangeArrowheads="1"/>
            </p:cNvSpPr>
            <p:nvPr/>
          </p:nvSpPr>
          <p:spPr bwMode="auto">
            <a:xfrm>
              <a:off x="848" y="507"/>
              <a:ext cx="3987" cy="2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>
                  <a:ea typeface="华文中宋" panose="02010600040101010101" pitchFamily="2" charset="-122"/>
                </a:rPr>
                <a:t>横波：</a:t>
              </a:r>
              <a:r>
                <a:rPr lang="zh-CN" altLang="en-US" sz="2400">
                  <a:ea typeface="华文中宋" panose="02010600040101010101" pitchFamily="2" charset="-122"/>
                </a:rPr>
                <a:t>质点的振动方向与波的传播方向垂直</a:t>
              </a:r>
            </a:p>
          </p:txBody>
        </p:sp>
        <p:sp>
          <p:nvSpPr>
            <p:cNvPr id="7199" name="Text Box 1111"/>
            <p:cNvSpPr txBox="1">
              <a:spLocks noChangeArrowheads="1"/>
            </p:cNvSpPr>
            <p:nvPr/>
          </p:nvSpPr>
          <p:spPr bwMode="auto">
            <a:xfrm>
              <a:off x="861" y="808"/>
              <a:ext cx="4101" cy="2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>
                  <a:ea typeface="华文中宋" panose="02010600040101010101" pitchFamily="2" charset="-122"/>
                </a:rPr>
                <a:t>纵波：</a:t>
              </a:r>
              <a:r>
                <a:rPr lang="zh-CN" altLang="en-US" sz="2400">
                  <a:ea typeface="华文中宋" panose="02010600040101010101" pitchFamily="2" charset="-122"/>
                </a:rPr>
                <a:t>质点的振动方向与波的传播方向平行</a:t>
              </a:r>
            </a:p>
          </p:txBody>
        </p:sp>
      </p:grpSp>
      <p:sp>
        <p:nvSpPr>
          <p:cNvPr id="106585" name="Text Box 1113">
            <a:hlinkClick r:id="rId2" action="ppaction://hlinkfile"/>
          </p:cNvPr>
          <p:cNvSpPr txBox="1">
            <a:spLocks noChangeArrowheads="1"/>
          </p:cNvSpPr>
          <p:nvPr/>
        </p:nvSpPr>
        <p:spPr bwMode="auto">
          <a:xfrm>
            <a:off x="7308850" y="4076700"/>
            <a:ext cx="1008063" cy="276225"/>
          </a:xfrm>
          <a:prstGeom prst="rect">
            <a:avLst/>
          </a:prstGeom>
          <a:noFill/>
          <a:ln w="19050">
            <a:solidFill>
              <a:srgbClr val="A5002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 baseline="0"/>
              <a:t>演示：纵波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6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0" fill="hold"/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0" fill="hold"/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2000"/>
                                        <p:tgtEl>
                                          <p:spTgt spid="106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05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105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105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106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0"/>
                                        <p:tgtEl>
                                          <p:spTgt spid="106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106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000"/>
                                        <p:tgtEl>
                                          <p:spTgt spid="106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4000"/>
                            </p:stCondLst>
                            <p:childTnLst>
                              <p:par>
                                <p:cTn id="4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2000"/>
                                        <p:tgtEl>
                                          <p:spTgt spid="106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106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3" dur="500"/>
                                        <p:tgtEl>
                                          <p:spTgt spid="106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79" grpId="0"/>
      <p:bldP spid="106585" grpId="0" animBg="1" autoUpdateAnimBg="0"/>
      <p:bldP spid="10658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 descr="力22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260350"/>
            <a:ext cx="3816350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3" name="Rectangle 3"/>
          <p:cNvSpPr>
            <a:spLocks noChangeArrowheads="1"/>
          </p:cNvSpPr>
          <p:nvPr/>
        </p:nvSpPr>
        <p:spPr bwMode="auto">
          <a:xfrm>
            <a:off x="539750" y="404813"/>
            <a:ext cx="289083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水面波是什么波</a:t>
            </a:r>
            <a:r>
              <a:rPr lang="en-US" altLang="zh-CN" baseline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?</a:t>
            </a:r>
          </a:p>
        </p:txBody>
      </p:sp>
      <p:sp>
        <p:nvSpPr>
          <p:cNvPr id="107524" name="Line 4"/>
          <p:cNvSpPr>
            <a:spLocks noChangeShapeType="1"/>
          </p:cNvSpPr>
          <p:nvPr/>
        </p:nvSpPr>
        <p:spPr bwMode="auto">
          <a:xfrm>
            <a:off x="827088" y="1412875"/>
            <a:ext cx="576262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25" name="Text Box 5"/>
          <p:cNvSpPr txBox="1">
            <a:spLocks noChangeArrowheads="1"/>
          </p:cNvSpPr>
          <p:nvPr/>
        </p:nvSpPr>
        <p:spPr bwMode="auto">
          <a:xfrm>
            <a:off x="1331913" y="1125538"/>
            <a:ext cx="34480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纵波与横波的合成</a:t>
            </a:r>
          </a:p>
        </p:txBody>
      </p:sp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611188" y="4275138"/>
            <a:ext cx="1285875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区别</a:t>
            </a:r>
          </a:p>
        </p:txBody>
      </p:sp>
      <p:sp>
        <p:nvSpPr>
          <p:cNvPr id="107527" name="Rectangle 7"/>
          <p:cNvSpPr>
            <a:spLocks noChangeArrowheads="1"/>
          </p:cNvSpPr>
          <p:nvPr/>
        </p:nvSpPr>
        <p:spPr bwMode="auto">
          <a:xfrm>
            <a:off x="611188" y="5535613"/>
            <a:ext cx="1223962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联系</a:t>
            </a:r>
          </a:p>
        </p:txBody>
      </p:sp>
      <p:sp>
        <p:nvSpPr>
          <p:cNvPr id="107528" name="Text Box 8"/>
          <p:cNvSpPr txBox="1">
            <a:spLocks noChangeArrowheads="1"/>
          </p:cNvSpPr>
          <p:nvPr/>
        </p:nvSpPr>
        <p:spPr bwMode="auto">
          <a:xfrm>
            <a:off x="1619250" y="3914775"/>
            <a:ext cx="4251325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振动研究</a:t>
            </a:r>
            <a:r>
              <a:rPr lang="zh-CN" altLang="en-US" baseline="0">
                <a:solidFill>
                  <a:srgbClr val="FF0000"/>
                </a:solidFill>
              </a:rPr>
              <a:t>一个质点</a:t>
            </a:r>
            <a:r>
              <a:rPr lang="zh-CN" altLang="en-US" baseline="0"/>
              <a:t>的运动 </a:t>
            </a:r>
          </a:p>
        </p:txBody>
      </p:sp>
      <p:sp>
        <p:nvSpPr>
          <p:cNvPr id="107529" name="Rectangle 9"/>
          <p:cNvSpPr>
            <a:spLocks noChangeArrowheads="1"/>
          </p:cNvSpPr>
          <p:nvPr/>
        </p:nvSpPr>
        <p:spPr bwMode="auto">
          <a:xfrm>
            <a:off x="1619250" y="4635500"/>
            <a:ext cx="7137400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波动研究大量</a:t>
            </a:r>
            <a:r>
              <a:rPr lang="zh-CN" altLang="en-US" baseline="0">
                <a:solidFill>
                  <a:srgbClr val="FF0000"/>
                </a:solidFill>
              </a:rPr>
              <a:t>有联系质点群振动</a:t>
            </a:r>
            <a:r>
              <a:rPr lang="zh-CN" altLang="en-US" baseline="0"/>
              <a:t>的集体表现 </a:t>
            </a:r>
          </a:p>
        </p:txBody>
      </p:sp>
      <p:sp>
        <p:nvSpPr>
          <p:cNvPr id="107530" name="Text Box 10"/>
          <p:cNvSpPr txBox="1">
            <a:spLocks noChangeArrowheads="1"/>
          </p:cNvSpPr>
          <p:nvPr/>
        </p:nvSpPr>
        <p:spPr bwMode="auto">
          <a:xfrm>
            <a:off x="1619250" y="5283200"/>
            <a:ext cx="3889375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振动是波动的根源 </a:t>
            </a:r>
          </a:p>
        </p:txBody>
      </p:sp>
      <p:sp>
        <p:nvSpPr>
          <p:cNvPr id="107531" name="Text Box 11"/>
          <p:cNvSpPr txBox="1">
            <a:spLocks noChangeArrowheads="1"/>
          </p:cNvSpPr>
          <p:nvPr/>
        </p:nvSpPr>
        <p:spPr bwMode="auto">
          <a:xfrm>
            <a:off x="1619250" y="5930900"/>
            <a:ext cx="3816350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波动是振动的传播 </a:t>
            </a:r>
          </a:p>
        </p:txBody>
      </p:sp>
      <p:sp>
        <p:nvSpPr>
          <p:cNvPr id="107532" name="AutoShape 12"/>
          <p:cNvSpPr>
            <a:spLocks/>
          </p:cNvSpPr>
          <p:nvPr/>
        </p:nvSpPr>
        <p:spPr bwMode="auto">
          <a:xfrm>
            <a:off x="1476375" y="5499100"/>
            <a:ext cx="220663" cy="762000"/>
          </a:xfrm>
          <a:prstGeom prst="leftBrace">
            <a:avLst>
              <a:gd name="adj1" fmla="val 28777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baseline="0"/>
          </a:p>
        </p:txBody>
      </p:sp>
      <p:sp>
        <p:nvSpPr>
          <p:cNvPr id="107533" name="AutoShape 13"/>
          <p:cNvSpPr>
            <a:spLocks/>
          </p:cNvSpPr>
          <p:nvPr/>
        </p:nvSpPr>
        <p:spPr bwMode="auto">
          <a:xfrm>
            <a:off x="1476375" y="4203700"/>
            <a:ext cx="215900" cy="762000"/>
          </a:xfrm>
          <a:prstGeom prst="leftBrace">
            <a:avLst>
              <a:gd name="adj1" fmla="val 29412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baseline="0">
              <a:solidFill>
                <a:srgbClr val="FF0000"/>
              </a:solidFill>
            </a:endParaRPr>
          </a:p>
        </p:txBody>
      </p:sp>
      <p:sp>
        <p:nvSpPr>
          <p:cNvPr id="107534" name="Text Box 14"/>
          <p:cNvSpPr txBox="1">
            <a:spLocks noChangeArrowheads="1"/>
          </p:cNvSpPr>
          <p:nvPr/>
        </p:nvSpPr>
        <p:spPr bwMode="auto">
          <a:xfrm>
            <a:off x="539750" y="3338513"/>
            <a:ext cx="51847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>
                <a:solidFill>
                  <a:srgbClr val="FF0000"/>
                </a:solidFill>
              </a:rPr>
              <a:t>波动与振动</a:t>
            </a:r>
            <a:r>
              <a:rPr lang="zh-CN" altLang="en-US" baseline="0"/>
              <a:t>是两个不同概念</a:t>
            </a:r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557213" y="2501900"/>
            <a:ext cx="12652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>
                <a:solidFill>
                  <a:srgbClr val="FF0000"/>
                </a:solidFill>
                <a:ea typeface="黑体" panose="02010609060101010101" pitchFamily="49" charset="-122"/>
              </a:rPr>
              <a:t>注意：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07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07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107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7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7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07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07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3" grpId="0" autoUpdateAnimBg="0"/>
      <p:bldP spid="107524" grpId="0" animBg="1"/>
      <p:bldP spid="107525" grpId="0" autoUpdateAnimBg="0"/>
      <p:bldP spid="107526" grpId="0"/>
      <p:bldP spid="107527" grpId="0"/>
      <p:bldP spid="107528" grpId="0" autoUpdateAnimBg="0"/>
      <p:bldP spid="107529" grpId="0" autoUpdateAnimBg="0"/>
      <p:bldP spid="107530" grpId="0" autoUpdateAnimBg="0"/>
      <p:bldP spid="107531" grpId="0" autoUpdateAnimBg="0"/>
      <p:bldP spid="107532" grpId="0" animBg="1"/>
      <p:bldP spid="107533" grpId="0" animBg="1"/>
      <p:bldP spid="107534" grpId="0" autoUpdateAnimBg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8"/>
          <p:cNvSpPr txBox="1">
            <a:spLocks noChangeArrowheads="1"/>
          </p:cNvSpPr>
          <p:nvPr/>
        </p:nvSpPr>
        <p:spPr bwMode="auto">
          <a:xfrm>
            <a:off x="8807450" y="64008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aseline="0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360363" y="620713"/>
            <a:ext cx="2887662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aseline="0" dirty="0">
                <a:solidFill>
                  <a:srgbClr val="0000FF"/>
                </a:solidFill>
                <a:latin typeface="Times New Roman" panose="02020603050405020304" pitchFamily="18" charset="0"/>
              </a:rPr>
              <a:t>1.3 </a:t>
            </a:r>
            <a:r>
              <a:rPr lang="zh-CN" altLang="en-US" baseline="0" dirty="0">
                <a:solidFill>
                  <a:srgbClr val="0000FF"/>
                </a:solidFill>
                <a:latin typeface="Times New Roman" panose="02020603050405020304" pitchFamily="18" charset="0"/>
              </a:rPr>
              <a:t>波动的特点：</a:t>
            </a: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242888" y="1270000"/>
            <a:ext cx="8721725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（</a:t>
            </a:r>
            <a:r>
              <a:rPr lang="en-US" altLang="zh-CN" baseline="0"/>
              <a:t>1</a:t>
            </a:r>
            <a:r>
              <a:rPr lang="zh-CN" altLang="en-US" baseline="0"/>
              <a:t>）每个质点只在平衡位置</a:t>
            </a:r>
            <a:r>
              <a:rPr lang="zh-CN" altLang="en-US" baseline="0">
                <a:solidFill>
                  <a:srgbClr val="FF0000"/>
                </a:solidFill>
              </a:rPr>
              <a:t>附近振动</a:t>
            </a:r>
            <a:r>
              <a:rPr lang="zh-CN" altLang="en-US" baseline="0"/>
              <a:t>，不向前运动；</a:t>
            </a: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215900" y="1844675"/>
            <a:ext cx="9145588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（</a:t>
            </a:r>
            <a:r>
              <a:rPr lang="en-US" altLang="zh-CN" baseline="0"/>
              <a:t>2</a:t>
            </a:r>
            <a:r>
              <a:rPr lang="zh-CN" altLang="en-US" baseline="0"/>
              <a:t>）后面质点</a:t>
            </a:r>
            <a:r>
              <a:rPr lang="zh-CN" altLang="en-US" baseline="0">
                <a:solidFill>
                  <a:srgbClr val="FF0000"/>
                </a:solidFill>
              </a:rPr>
              <a:t>重复</a:t>
            </a:r>
            <a:r>
              <a:rPr lang="zh-CN" altLang="en-US" baseline="0"/>
              <a:t>前面质点的振动状态，有</a:t>
            </a:r>
            <a:r>
              <a:rPr lang="zh-CN" altLang="en-US" baseline="0">
                <a:solidFill>
                  <a:srgbClr val="FF0000"/>
                </a:solidFill>
              </a:rPr>
              <a:t>位相落后</a:t>
            </a:r>
            <a:r>
              <a:rPr lang="zh-CN" altLang="en-US" baseline="0"/>
              <a:t>；</a:t>
            </a: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215900" y="2493963"/>
            <a:ext cx="8497888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（</a:t>
            </a:r>
            <a:r>
              <a:rPr lang="en-US" altLang="zh-CN" baseline="0"/>
              <a:t>3</a:t>
            </a:r>
            <a:r>
              <a:rPr lang="zh-CN" altLang="en-US" baseline="0"/>
              <a:t>）所有质点同一时刻位移不同，形成一个</a:t>
            </a:r>
            <a:r>
              <a:rPr lang="zh-CN" altLang="en-US" baseline="0">
                <a:solidFill>
                  <a:srgbClr val="FF0000"/>
                </a:solidFill>
              </a:rPr>
              <a:t>波形</a:t>
            </a:r>
            <a:r>
              <a:rPr lang="zh-CN" altLang="en-US" baseline="0"/>
              <a:t>；</a:t>
            </a:r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215900" y="3141663"/>
            <a:ext cx="6516688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（</a:t>
            </a:r>
            <a:r>
              <a:rPr lang="en-US" altLang="zh-CN" baseline="0"/>
              <a:t>4</a:t>
            </a:r>
            <a:r>
              <a:rPr lang="zh-CN" altLang="en-US" baseline="0"/>
              <a:t>）</a:t>
            </a:r>
            <a:r>
              <a:rPr lang="zh-CN" altLang="en-US" baseline="0">
                <a:solidFill>
                  <a:srgbClr val="FF0000"/>
                </a:solidFill>
              </a:rPr>
              <a:t>振动状态、波形、能量</a:t>
            </a:r>
            <a:r>
              <a:rPr lang="zh-CN" altLang="en-US" baseline="0"/>
              <a:t>向前传播。</a:t>
            </a:r>
          </a:p>
        </p:txBody>
      </p:sp>
      <p:sp>
        <p:nvSpPr>
          <p:cNvPr id="8" name="Line 2"/>
          <p:cNvSpPr>
            <a:spLocks noChangeShapeType="1"/>
          </p:cNvSpPr>
          <p:nvPr/>
        </p:nvSpPr>
        <p:spPr bwMode="auto">
          <a:xfrm>
            <a:off x="963671" y="5037137"/>
            <a:ext cx="7183438" cy="127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4" name="Group 3"/>
          <p:cNvGrpSpPr>
            <a:grpSpLocks/>
          </p:cNvGrpSpPr>
          <p:nvPr/>
        </p:nvGrpSpPr>
        <p:grpSpPr bwMode="auto">
          <a:xfrm>
            <a:off x="698559" y="4033837"/>
            <a:ext cx="8145462" cy="1792288"/>
            <a:chOff x="629" y="1152"/>
            <a:chExt cx="5131" cy="1129"/>
          </a:xfrm>
        </p:grpSpPr>
        <p:sp>
          <p:nvSpPr>
            <p:cNvPr id="15" name="Rectangle 4"/>
            <p:cNvSpPr>
              <a:spLocks noChangeArrowheads="1"/>
            </p:cNvSpPr>
            <p:nvPr/>
          </p:nvSpPr>
          <p:spPr bwMode="auto">
            <a:xfrm>
              <a:off x="629" y="1152"/>
              <a:ext cx="5131" cy="112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638" y="1542"/>
              <a:ext cx="5122" cy="534"/>
            </a:xfrm>
            <a:custGeom>
              <a:avLst/>
              <a:gdLst>
                <a:gd name="T0" fmla="*/ 0 w 4752"/>
                <a:gd name="T1" fmla="*/ 0 h 1200"/>
                <a:gd name="T2" fmla="*/ 1847 w 4752"/>
                <a:gd name="T3" fmla="*/ 0 h 1200"/>
                <a:gd name="T4" fmla="*/ 3704 w 4752"/>
                <a:gd name="T5" fmla="*/ 0 h 1200"/>
                <a:gd name="T6" fmla="*/ 5550 w 4752"/>
                <a:gd name="T7" fmla="*/ 0 h 1200"/>
                <a:gd name="T8" fmla="*/ 7400 w 4752"/>
                <a:gd name="T9" fmla="*/ 0 h 1200"/>
                <a:gd name="T10" fmla="*/ 9251 w 4752"/>
                <a:gd name="T11" fmla="*/ 0 h 1200"/>
                <a:gd name="T12" fmla="*/ 11111 w 4752"/>
                <a:gd name="T13" fmla="*/ 0 h 1200"/>
                <a:gd name="T14" fmla="*/ 12960 w 4752"/>
                <a:gd name="T15" fmla="*/ 0 h 1200"/>
                <a:gd name="T16" fmla="*/ 14803 w 4752"/>
                <a:gd name="T17" fmla="*/ 0 h 1200"/>
                <a:gd name="T18" fmla="*/ 16655 w 4752"/>
                <a:gd name="T19" fmla="*/ 0 h 1200"/>
                <a:gd name="T20" fmla="*/ 18321 w 4752"/>
                <a:gd name="T21" fmla="*/ 0 h 12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752" h="1200">
                  <a:moveTo>
                    <a:pt x="0" y="576"/>
                  </a:moveTo>
                  <a:cubicBezTo>
                    <a:pt x="160" y="288"/>
                    <a:pt x="320" y="0"/>
                    <a:pt x="480" y="0"/>
                  </a:cubicBezTo>
                  <a:cubicBezTo>
                    <a:pt x="640" y="0"/>
                    <a:pt x="800" y="376"/>
                    <a:pt x="960" y="576"/>
                  </a:cubicBezTo>
                  <a:cubicBezTo>
                    <a:pt x="1120" y="776"/>
                    <a:pt x="1280" y="1200"/>
                    <a:pt x="1440" y="1200"/>
                  </a:cubicBezTo>
                  <a:cubicBezTo>
                    <a:pt x="1600" y="1200"/>
                    <a:pt x="1760" y="776"/>
                    <a:pt x="1920" y="576"/>
                  </a:cubicBezTo>
                  <a:cubicBezTo>
                    <a:pt x="2080" y="376"/>
                    <a:pt x="2240" y="0"/>
                    <a:pt x="2400" y="0"/>
                  </a:cubicBezTo>
                  <a:cubicBezTo>
                    <a:pt x="2560" y="0"/>
                    <a:pt x="2720" y="376"/>
                    <a:pt x="2880" y="576"/>
                  </a:cubicBezTo>
                  <a:cubicBezTo>
                    <a:pt x="3040" y="776"/>
                    <a:pt x="3200" y="1200"/>
                    <a:pt x="3360" y="1200"/>
                  </a:cubicBezTo>
                  <a:cubicBezTo>
                    <a:pt x="3520" y="1200"/>
                    <a:pt x="3680" y="776"/>
                    <a:pt x="3840" y="576"/>
                  </a:cubicBezTo>
                  <a:cubicBezTo>
                    <a:pt x="4000" y="376"/>
                    <a:pt x="4168" y="0"/>
                    <a:pt x="4320" y="0"/>
                  </a:cubicBezTo>
                  <a:cubicBezTo>
                    <a:pt x="4472" y="0"/>
                    <a:pt x="4612" y="288"/>
                    <a:pt x="4752" y="576"/>
                  </a:cubicBezTo>
                </a:path>
              </a:pathLst>
            </a:custGeom>
            <a:noFill/>
            <a:ln w="762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9"/>
          <p:cNvGrpSpPr>
            <a:grpSpLocks/>
          </p:cNvGrpSpPr>
          <p:nvPr/>
        </p:nvGrpSpPr>
        <p:grpSpPr bwMode="auto">
          <a:xfrm>
            <a:off x="944621" y="4491037"/>
            <a:ext cx="7667625" cy="1171575"/>
            <a:chOff x="672" y="768"/>
            <a:chExt cx="4512" cy="1392"/>
          </a:xfrm>
        </p:grpSpPr>
        <p:grpSp>
          <p:nvGrpSpPr>
            <p:cNvPr id="18" name="Group 10"/>
            <p:cNvGrpSpPr>
              <a:grpSpLocks/>
            </p:cNvGrpSpPr>
            <p:nvPr/>
          </p:nvGrpSpPr>
          <p:grpSpPr bwMode="auto">
            <a:xfrm>
              <a:off x="672" y="768"/>
              <a:ext cx="2208" cy="1392"/>
              <a:chOff x="624" y="144"/>
              <a:chExt cx="2208" cy="3792"/>
            </a:xfrm>
          </p:grpSpPr>
          <p:grpSp>
            <p:nvGrpSpPr>
              <p:cNvPr id="50" name="Group 11"/>
              <p:cNvGrpSpPr>
                <a:grpSpLocks/>
              </p:cNvGrpSpPr>
              <p:nvPr/>
            </p:nvGrpSpPr>
            <p:grpSpPr bwMode="auto">
              <a:xfrm>
                <a:off x="624" y="144"/>
                <a:ext cx="1056" cy="3792"/>
                <a:chOff x="624" y="144"/>
                <a:chExt cx="1056" cy="3792"/>
              </a:xfrm>
            </p:grpSpPr>
            <p:grpSp>
              <p:nvGrpSpPr>
                <p:cNvPr id="66" name="Group 12"/>
                <p:cNvGrpSpPr>
                  <a:grpSpLocks/>
                </p:cNvGrpSpPr>
                <p:nvPr/>
              </p:nvGrpSpPr>
              <p:grpSpPr bwMode="auto">
                <a:xfrm>
                  <a:off x="624" y="144"/>
                  <a:ext cx="480" cy="3792"/>
                  <a:chOff x="624" y="144"/>
                  <a:chExt cx="480" cy="3792"/>
                </a:xfrm>
              </p:grpSpPr>
              <p:sp>
                <p:nvSpPr>
                  <p:cNvPr id="74" name="Line 13"/>
                  <p:cNvSpPr>
                    <a:spLocks noChangeShapeType="1"/>
                  </p:cNvSpPr>
                  <p:nvPr/>
                </p:nvSpPr>
                <p:spPr bwMode="auto">
                  <a:xfrm>
                    <a:off x="624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5" name="Line 14"/>
                  <p:cNvSpPr>
                    <a:spLocks noChangeShapeType="1"/>
                  </p:cNvSpPr>
                  <p:nvPr/>
                </p:nvSpPr>
                <p:spPr bwMode="auto">
                  <a:xfrm>
                    <a:off x="720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6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7" name="Line 16"/>
                  <p:cNvSpPr>
                    <a:spLocks noChangeShapeType="1"/>
                  </p:cNvSpPr>
                  <p:nvPr/>
                </p:nvSpPr>
                <p:spPr bwMode="auto">
                  <a:xfrm>
                    <a:off x="912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" name="Line 17"/>
                  <p:cNvSpPr>
                    <a:spLocks noChangeShapeType="1"/>
                  </p:cNvSpPr>
                  <p:nvPr/>
                </p:nvSpPr>
                <p:spPr bwMode="auto">
                  <a:xfrm>
                    <a:off x="1008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9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104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7" name="Group 19"/>
                <p:cNvGrpSpPr>
                  <a:grpSpLocks/>
                </p:cNvGrpSpPr>
                <p:nvPr/>
              </p:nvGrpSpPr>
              <p:grpSpPr bwMode="auto">
                <a:xfrm>
                  <a:off x="1200" y="144"/>
                  <a:ext cx="480" cy="3792"/>
                  <a:chOff x="624" y="144"/>
                  <a:chExt cx="480" cy="3792"/>
                </a:xfrm>
              </p:grpSpPr>
              <p:sp>
                <p:nvSpPr>
                  <p:cNvPr id="68" name="Line 20"/>
                  <p:cNvSpPr>
                    <a:spLocks noChangeShapeType="1"/>
                  </p:cNvSpPr>
                  <p:nvPr/>
                </p:nvSpPr>
                <p:spPr bwMode="auto">
                  <a:xfrm>
                    <a:off x="624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9" name="Line 21"/>
                  <p:cNvSpPr>
                    <a:spLocks noChangeShapeType="1"/>
                  </p:cNvSpPr>
                  <p:nvPr/>
                </p:nvSpPr>
                <p:spPr bwMode="auto">
                  <a:xfrm>
                    <a:off x="720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0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1" name="Line 23"/>
                  <p:cNvSpPr>
                    <a:spLocks noChangeShapeType="1"/>
                  </p:cNvSpPr>
                  <p:nvPr/>
                </p:nvSpPr>
                <p:spPr bwMode="auto">
                  <a:xfrm>
                    <a:off x="912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2" name="Line 24"/>
                  <p:cNvSpPr>
                    <a:spLocks noChangeShapeType="1"/>
                  </p:cNvSpPr>
                  <p:nvPr/>
                </p:nvSpPr>
                <p:spPr bwMode="auto">
                  <a:xfrm>
                    <a:off x="1008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3" name="Line 25"/>
                  <p:cNvSpPr>
                    <a:spLocks noChangeShapeType="1"/>
                  </p:cNvSpPr>
                  <p:nvPr/>
                </p:nvSpPr>
                <p:spPr bwMode="auto">
                  <a:xfrm>
                    <a:off x="1104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51" name="Group 26"/>
              <p:cNvGrpSpPr>
                <a:grpSpLocks/>
              </p:cNvGrpSpPr>
              <p:nvPr/>
            </p:nvGrpSpPr>
            <p:grpSpPr bwMode="auto">
              <a:xfrm>
                <a:off x="1776" y="144"/>
                <a:ext cx="1056" cy="3792"/>
                <a:chOff x="624" y="144"/>
                <a:chExt cx="1056" cy="3792"/>
              </a:xfrm>
            </p:grpSpPr>
            <p:grpSp>
              <p:nvGrpSpPr>
                <p:cNvPr id="52" name="Group 27"/>
                <p:cNvGrpSpPr>
                  <a:grpSpLocks/>
                </p:cNvGrpSpPr>
                <p:nvPr/>
              </p:nvGrpSpPr>
              <p:grpSpPr bwMode="auto">
                <a:xfrm>
                  <a:off x="624" y="144"/>
                  <a:ext cx="480" cy="3792"/>
                  <a:chOff x="624" y="144"/>
                  <a:chExt cx="480" cy="3792"/>
                </a:xfrm>
              </p:grpSpPr>
              <p:sp>
                <p:nvSpPr>
                  <p:cNvPr id="60" name="Line 28"/>
                  <p:cNvSpPr>
                    <a:spLocks noChangeShapeType="1"/>
                  </p:cNvSpPr>
                  <p:nvPr/>
                </p:nvSpPr>
                <p:spPr bwMode="auto">
                  <a:xfrm>
                    <a:off x="624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" name="Line 29"/>
                  <p:cNvSpPr>
                    <a:spLocks noChangeShapeType="1"/>
                  </p:cNvSpPr>
                  <p:nvPr/>
                </p:nvSpPr>
                <p:spPr bwMode="auto">
                  <a:xfrm>
                    <a:off x="720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2" name="Line 30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3" name="Line 31"/>
                  <p:cNvSpPr>
                    <a:spLocks noChangeShapeType="1"/>
                  </p:cNvSpPr>
                  <p:nvPr/>
                </p:nvSpPr>
                <p:spPr bwMode="auto">
                  <a:xfrm>
                    <a:off x="912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4" name="Line 32"/>
                  <p:cNvSpPr>
                    <a:spLocks noChangeShapeType="1"/>
                  </p:cNvSpPr>
                  <p:nvPr/>
                </p:nvSpPr>
                <p:spPr bwMode="auto">
                  <a:xfrm>
                    <a:off x="1008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5" name="Line 33"/>
                  <p:cNvSpPr>
                    <a:spLocks noChangeShapeType="1"/>
                  </p:cNvSpPr>
                  <p:nvPr/>
                </p:nvSpPr>
                <p:spPr bwMode="auto">
                  <a:xfrm>
                    <a:off x="1104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3" name="Group 34"/>
                <p:cNvGrpSpPr>
                  <a:grpSpLocks/>
                </p:cNvGrpSpPr>
                <p:nvPr/>
              </p:nvGrpSpPr>
              <p:grpSpPr bwMode="auto">
                <a:xfrm>
                  <a:off x="1200" y="144"/>
                  <a:ext cx="480" cy="3792"/>
                  <a:chOff x="624" y="144"/>
                  <a:chExt cx="480" cy="3792"/>
                </a:xfrm>
              </p:grpSpPr>
              <p:sp>
                <p:nvSpPr>
                  <p:cNvPr id="54" name="Line 35"/>
                  <p:cNvSpPr>
                    <a:spLocks noChangeShapeType="1"/>
                  </p:cNvSpPr>
                  <p:nvPr/>
                </p:nvSpPr>
                <p:spPr bwMode="auto">
                  <a:xfrm>
                    <a:off x="624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5" name="Line 36"/>
                  <p:cNvSpPr>
                    <a:spLocks noChangeShapeType="1"/>
                  </p:cNvSpPr>
                  <p:nvPr/>
                </p:nvSpPr>
                <p:spPr bwMode="auto">
                  <a:xfrm>
                    <a:off x="720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6" name="Line 37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" name="Line 38"/>
                  <p:cNvSpPr>
                    <a:spLocks noChangeShapeType="1"/>
                  </p:cNvSpPr>
                  <p:nvPr/>
                </p:nvSpPr>
                <p:spPr bwMode="auto">
                  <a:xfrm>
                    <a:off x="912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8" name="Line 39"/>
                  <p:cNvSpPr>
                    <a:spLocks noChangeShapeType="1"/>
                  </p:cNvSpPr>
                  <p:nvPr/>
                </p:nvSpPr>
                <p:spPr bwMode="auto">
                  <a:xfrm>
                    <a:off x="1008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9" name="Line 40"/>
                  <p:cNvSpPr>
                    <a:spLocks noChangeShapeType="1"/>
                  </p:cNvSpPr>
                  <p:nvPr/>
                </p:nvSpPr>
                <p:spPr bwMode="auto">
                  <a:xfrm>
                    <a:off x="1104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19" name="Group 41"/>
            <p:cNvGrpSpPr>
              <a:grpSpLocks/>
            </p:cNvGrpSpPr>
            <p:nvPr/>
          </p:nvGrpSpPr>
          <p:grpSpPr bwMode="auto">
            <a:xfrm>
              <a:off x="2976" y="768"/>
              <a:ext cx="2208" cy="1392"/>
              <a:chOff x="624" y="144"/>
              <a:chExt cx="2208" cy="3792"/>
            </a:xfrm>
          </p:grpSpPr>
          <p:grpSp>
            <p:nvGrpSpPr>
              <p:cNvPr id="20" name="Group 42"/>
              <p:cNvGrpSpPr>
                <a:grpSpLocks/>
              </p:cNvGrpSpPr>
              <p:nvPr/>
            </p:nvGrpSpPr>
            <p:grpSpPr bwMode="auto">
              <a:xfrm>
                <a:off x="624" y="144"/>
                <a:ext cx="1056" cy="3792"/>
                <a:chOff x="624" y="144"/>
                <a:chExt cx="1056" cy="3792"/>
              </a:xfrm>
            </p:grpSpPr>
            <p:grpSp>
              <p:nvGrpSpPr>
                <p:cNvPr id="36" name="Group 43"/>
                <p:cNvGrpSpPr>
                  <a:grpSpLocks/>
                </p:cNvGrpSpPr>
                <p:nvPr/>
              </p:nvGrpSpPr>
              <p:grpSpPr bwMode="auto">
                <a:xfrm>
                  <a:off x="624" y="144"/>
                  <a:ext cx="480" cy="3792"/>
                  <a:chOff x="624" y="144"/>
                  <a:chExt cx="480" cy="3792"/>
                </a:xfrm>
              </p:grpSpPr>
              <p:sp>
                <p:nvSpPr>
                  <p:cNvPr id="44" name="Line 44"/>
                  <p:cNvSpPr>
                    <a:spLocks noChangeShapeType="1"/>
                  </p:cNvSpPr>
                  <p:nvPr/>
                </p:nvSpPr>
                <p:spPr bwMode="auto">
                  <a:xfrm>
                    <a:off x="624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5" name="Line 45"/>
                  <p:cNvSpPr>
                    <a:spLocks noChangeShapeType="1"/>
                  </p:cNvSpPr>
                  <p:nvPr/>
                </p:nvSpPr>
                <p:spPr bwMode="auto">
                  <a:xfrm>
                    <a:off x="720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" name="Line 46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7" name="Line 47"/>
                  <p:cNvSpPr>
                    <a:spLocks noChangeShapeType="1"/>
                  </p:cNvSpPr>
                  <p:nvPr/>
                </p:nvSpPr>
                <p:spPr bwMode="auto">
                  <a:xfrm>
                    <a:off x="912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8" name="Line 48"/>
                  <p:cNvSpPr>
                    <a:spLocks noChangeShapeType="1"/>
                  </p:cNvSpPr>
                  <p:nvPr/>
                </p:nvSpPr>
                <p:spPr bwMode="auto">
                  <a:xfrm>
                    <a:off x="1008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9" name="Line 49"/>
                  <p:cNvSpPr>
                    <a:spLocks noChangeShapeType="1"/>
                  </p:cNvSpPr>
                  <p:nvPr/>
                </p:nvSpPr>
                <p:spPr bwMode="auto">
                  <a:xfrm>
                    <a:off x="1104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7" name="Group 50"/>
                <p:cNvGrpSpPr>
                  <a:grpSpLocks/>
                </p:cNvGrpSpPr>
                <p:nvPr/>
              </p:nvGrpSpPr>
              <p:grpSpPr bwMode="auto">
                <a:xfrm>
                  <a:off x="1200" y="144"/>
                  <a:ext cx="480" cy="3792"/>
                  <a:chOff x="624" y="144"/>
                  <a:chExt cx="480" cy="3792"/>
                </a:xfrm>
              </p:grpSpPr>
              <p:sp>
                <p:nvSpPr>
                  <p:cNvPr id="38" name="Line 51"/>
                  <p:cNvSpPr>
                    <a:spLocks noChangeShapeType="1"/>
                  </p:cNvSpPr>
                  <p:nvPr/>
                </p:nvSpPr>
                <p:spPr bwMode="auto">
                  <a:xfrm>
                    <a:off x="624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9" name="Line 52"/>
                  <p:cNvSpPr>
                    <a:spLocks noChangeShapeType="1"/>
                  </p:cNvSpPr>
                  <p:nvPr/>
                </p:nvSpPr>
                <p:spPr bwMode="auto">
                  <a:xfrm>
                    <a:off x="720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" name="Line 53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1" name="Line 54"/>
                  <p:cNvSpPr>
                    <a:spLocks noChangeShapeType="1"/>
                  </p:cNvSpPr>
                  <p:nvPr/>
                </p:nvSpPr>
                <p:spPr bwMode="auto">
                  <a:xfrm>
                    <a:off x="912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008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1104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1" name="Group 57"/>
              <p:cNvGrpSpPr>
                <a:grpSpLocks/>
              </p:cNvGrpSpPr>
              <p:nvPr/>
            </p:nvGrpSpPr>
            <p:grpSpPr bwMode="auto">
              <a:xfrm>
                <a:off x="1776" y="144"/>
                <a:ext cx="1056" cy="3792"/>
                <a:chOff x="624" y="144"/>
                <a:chExt cx="1056" cy="3792"/>
              </a:xfrm>
            </p:grpSpPr>
            <p:grpSp>
              <p:nvGrpSpPr>
                <p:cNvPr id="22" name="Group 58"/>
                <p:cNvGrpSpPr>
                  <a:grpSpLocks/>
                </p:cNvGrpSpPr>
                <p:nvPr/>
              </p:nvGrpSpPr>
              <p:grpSpPr bwMode="auto">
                <a:xfrm>
                  <a:off x="624" y="144"/>
                  <a:ext cx="480" cy="3792"/>
                  <a:chOff x="624" y="144"/>
                  <a:chExt cx="480" cy="3792"/>
                </a:xfrm>
              </p:grpSpPr>
              <p:sp>
                <p:nvSpPr>
                  <p:cNvPr id="30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624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1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720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3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912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008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" name="Line 64"/>
                  <p:cNvSpPr>
                    <a:spLocks noChangeShapeType="1"/>
                  </p:cNvSpPr>
                  <p:nvPr/>
                </p:nvSpPr>
                <p:spPr bwMode="auto">
                  <a:xfrm>
                    <a:off x="1104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3" name="Group 65"/>
                <p:cNvGrpSpPr>
                  <a:grpSpLocks/>
                </p:cNvGrpSpPr>
                <p:nvPr/>
              </p:nvGrpSpPr>
              <p:grpSpPr bwMode="auto">
                <a:xfrm>
                  <a:off x="1200" y="144"/>
                  <a:ext cx="480" cy="3792"/>
                  <a:chOff x="624" y="144"/>
                  <a:chExt cx="480" cy="3792"/>
                </a:xfrm>
              </p:grpSpPr>
              <p:sp>
                <p:nvSpPr>
                  <p:cNvPr id="24" name="Line 66"/>
                  <p:cNvSpPr>
                    <a:spLocks noChangeShapeType="1"/>
                  </p:cNvSpPr>
                  <p:nvPr/>
                </p:nvSpPr>
                <p:spPr bwMode="auto">
                  <a:xfrm>
                    <a:off x="624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" name="Line 67"/>
                  <p:cNvSpPr>
                    <a:spLocks noChangeShapeType="1"/>
                  </p:cNvSpPr>
                  <p:nvPr/>
                </p:nvSpPr>
                <p:spPr bwMode="auto">
                  <a:xfrm>
                    <a:off x="720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6" name="Line 68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7" name="Line 69"/>
                  <p:cNvSpPr>
                    <a:spLocks noChangeShapeType="1"/>
                  </p:cNvSpPr>
                  <p:nvPr/>
                </p:nvSpPr>
                <p:spPr bwMode="auto">
                  <a:xfrm>
                    <a:off x="912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8" name="Line 70"/>
                  <p:cNvSpPr>
                    <a:spLocks noChangeShapeType="1"/>
                  </p:cNvSpPr>
                  <p:nvPr/>
                </p:nvSpPr>
                <p:spPr bwMode="auto">
                  <a:xfrm>
                    <a:off x="1008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9" name="Line 71"/>
                  <p:cNvSpPr>
                    <a:spLocks noChangeShapeType="1"/>
                  </p:cNvSpPr>
                  <p:nvPr/>
                </p:nvSpPr>
                <p:spPr bwMode="auto">
                  <a:xfrm>
                    <a:off x="1104" y="144"/>
                    <a:ext cx="0" cy="3792"/>
                  </a:xfrm>
                  <a:prstGeom prst="line">
                    <a:avLst/>
                  </a:prstGeom>
                  <a:noFill/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</p:grpSp>
      <p:sp>
        <p:nvSpPr>
          <p:cNvPr id="80" name="Rectangle 72"/>
          <p:cNvSpPr>
            <a:spLocks noChangeArrowheads="1"/>
          </p:cNvSpPr>
          <p:nvPr/>
        </p:nvSpPr>
        <p:spPr bwMode="auto">
          <a:xfrm>
            <a:off x="1176396" y="4054475"/>
            <a:ext cx="7356475" cy="49053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81" name="Text Box 73"/>
          <p:cNvSpPr txBox="1">
            <a:spLocks noChangeArrowheads="1"/>
          </p:cNvSpPr>
          <p:nvPr/>
        </p:nvSpPr>
        <p:spPr bwMode="auto">
          <a:xfrm>
            <a:off x="5969059" y="4595812"/>
            <a:ext cx="889000" cy="29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000">
                <a:ea typeface="华文中宋" panose="02010600040101010101" pitchFamily="2" charset="-122"/>
              </a:rPr>
              <a:t>软绳</a:t>
            </a:r>
          </a:p>
        </p:txBody>
      </p:sp>
      <p:grpSp>
        <p:nvGrpSpPr>
          <p:cNvPr id="82" name="Group 1073"/>
          <p:cNvGrpSpPr>
            <a:grpSpLocks/>
          </p:cNvGrpSpPr>
          <p:nvPr/>
        </p:nvGrpSpPr>
        <p:grpSpPr bwMode="auto">
          <a:xfrm>
            <a:off x="1962209" y="4283075"/>
            <a:ext cx="5676900" cy="1592262"/>
            <a:chOff x="1425" y="1309"/>
            <a:chExt cx="3576" cy="1003"/>
          </a:xfrm>
        </p:grpSpPr>
        <p:grpSp>
          <p:nvGrpSpPr>
            <p:cNvPr id="83" name="Group 1074"/>
            <p:cNvGrpSpPr>
              <a:grpSpLocks/>
            </p:cNvGrpSpPr>
            <p:nvPr/>
          </p:nvGrpSpPr>
          <p:grpSpPr bwMode="auto">
            <a:xfrm>
              <a:off x="1425" y="2099"/>
              <a:ext cx="3576" cy="213"/>
              <a:chOff x="1425" y="1601"/>
              <a:chExt cx="3576" cy="213"/>
            </a:xfrm>
          </p:grpSpPr>
          <p:sp>
            <p:nvSpPr>
              <p:cNvPr id="89" name="Line 1075"/>
              <p:cNvSpPr>
                <a:spLocks noChangeShapeType="1"/>
              </p:cNvSpPr>
              <p:nvPr/>
            </p:nvSpPr>
            <p:spPr bwMode="auto">
              <a:xfrm>
                <a:off x="2728" y="1751"/>
                <a:ext cx="2273" cy="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Text Box 1076"/>
              <p:cNvSpPr txBox="1">
                <a:spLocks noChangeArrowheads="1"/>
              </p:cNvSpPr>
              <p:nvPr/>
            </p:nvSpPr>
            <p:spPr bwMode="auto">
              <a:xfrm>
                <a:off x="1425" y="1601"/>
                <a:ext cx="1342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zh-CN" altLang="en-US" sz="2400">
                    <a:ea typeface="华文中宋" panose="02010600040101010101" pitchFamily="2" charset="-122"/>
                  </a:rPr>
                  <a:t>波的传播方向</a:t>
                </a:r>
              </a:p>
            </p:txBody>
          </p:sp>
        </p:grpSp>
        <p:grpSp>
          <p:nvGrpSpPr>
            <p:cNvPr id="84" name="Group 1077"/>
            <p:cNvGrpSpPr>
              <a:grpSpLocks/>
            </p:cNvGrpSpPr>
            <p:nvPr/>
          </p:nvGrpSpPr>
          <p:grpSpPr bwMode="auto">
            <a:xfrm>
              <a:off x="2070" y="1309"/>
              <a:ext cx="1341" cy="625"/>
              <a:chOff x="2070" y="811"/>
              <a:chExt cx="1341" cy="625"/>
            </a:xfrm>
          </p:grpSpPr>
          <p:grpSp>
            <p:nvGrpSpPr>
              <p:cNvPr id="85" name="Group 1078"/>
              <p:cNvGrpSpPr>
                <a:grpSpLocks/>
              </p:cNvGrpSpPr>
              <p:nvPr/>
            </p:nvGrpSpPr>
            <p:grpSpPr bwMode="auto">
              <a:xfrm>
                <a:off x="3148" y="840"/>
                <a:ext cx="71" cy="596"/>
                <a:chOff x="3429" y="3462"/>
                <a:chExt cx="71" cy="596"/>
              </a:xfrm>
            </p:grpSpPr>
            <p:sp>
              <p:nvSpPr>
                <p:cNvPr id="87" name="Line 1079"/>
                <p:cNvSpPr>
                  <a:spLocks noChangeShapeType="1"/>
                </p:cNvSpPr>
                <p:nvPr/>
              </p:nvSpPr>
              <p:spPr bwMode="auto">
                <a:xfrm flipV="1">
                  <a:off x="3500" y="3462"/>
                  <a:ext cx="0" cy="57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" name="Line 1080"/>
                <p:cNvSpPr>
                  <a:spLocks noChangeShapeType="1"/>
                </p:cNvSpPr>
                <p:nvPr/>
              </p:nvSpPr>
              <p:spPr bwMode="auto">
                <a:xfrm>
                  <a:off x="3429" y="3482"/>
                  <a:ext cx="0" cy="57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6" name="Text Box 1081"/>
              <p:cNvSpPr txBox="1">
                <a:spLocks noChangeArrowheads="1"/>
              </p:cNvSpPr>
              <p:nvPr/>
            </p:nvSpPr>
            <p:spPr bwMode="auto">
              <a:xfrm>
                <a:off x="2070" y="811"/>
                <a:ext cx="1341" cy="1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 baseline="-25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zh-CN" altLang="en-US" sz="2000">
                    <a:ea typeface="华文中宋" panose="02010600040101010101" pitchFamily="2" charset="-122"/>
                  </a:rPr>
                  <a:t>质点振动方向</a:t>
                </a:r>
              </a:p>
            </p:txBody>
          </p:sp>
        </p:grpSp>
      </p:grpSp>
      <p:sp>
        <p:nvSpPr>
          <p:cNvPr id="104" name="Rectangle 1091"/>
          <p:cNvSpPr>
            <a:spLocks noChangeArrowheads="1"/>
          </p:cNvSpPr>
          <p:nvPr/>
        </p:nvSpPr>
        <p:spPr bwMode="auto">
          <a:xfrm>
            <a:off x="1" y="4147740"/>
            <a:ext cx="1443930" cy="1640681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pSp>
        <p:nvGrpSpPr>
          <p:cNvPr id="91" name="Group 1092"/>
          <p:cNvGrpSpPr>
            <a:grpSpLocks/>
          </p:cNvGrpSpPr>
          <p:nvPr/>
        </p:nvGrpSpPr>
        <p:grpSpPr bwMode="auto">
          <a:xfrm>
            <a:off x="204846" y="4525962"/>
            <a:ext cx="1068388" cy="946150"/>
            <a:chOff x="329" y="1205"/>
            <a:chExt cx="673" cy="596"/>
          </a:xfrm>
        </p:grpSpPr>
        <p:sp>
          <p:nvSpPr>
            <p:cNvPr id="92" name="Line 1093"/>
            <p:cNvSpPr>
              <a:spLocks noChangeShapeType="1"/>
            </p:cNvSpPr>
            <p:nvPr/>
          </p:nvSpPr>
          <p:spPr bwMode="auto">
            <a:xfrm flipV="1">
              <a:off x="1002" y="1205"/>
              <a:ext cx="0" cy="5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Line 1094"/>
            <p:cNvSpPr>
              <a:spLocks noChangeShapeType="1"/>
            </p:cNvSpPr>
            <p:nvPr/>
          </p:nvSpPr>
          <p:spPr bwMode="auto">
            <a:xfrm>
              <a:off x="931" y="1225"/>
              <a:ext cx="0" cy="5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4" name="Group 1095"/>
            <p:cNvGrpSpPr>
              <a:grpSpLocks/>
            </p:cNvGrpSpPr>
            <p:nvPr/>
          </p:nvGrpSpPr>
          <p:grpSpPr bwMode="auto">
            <a:xfrm>
              <a:off x="329" y="1433"/>
              <a:ext cx="567" cy="316"/>
              <a:chOff x="298" y="1410"/>
              <a:chExt cx="567" cy="316"/>
            </a:xfrm>
          </p:grpSpPr>
          <p:sp>
            <p:nvSpPr>
              <p:cNvPr id="95" name="Freeform 1096"/>
              <p:cNvSpPr>
                <a:spLocks/>
              </p:cNvSpPr>
              <p:nvPr/>
            </p:nvSpPr>
            <p:spPr bwMode="auto">
              <a:xfrm>
                <a:off x="298" y="1410"/>
                <a:ext cx="567" cy="314"/>
              </a:xfrm>
              <a:custGeom>
                <a:avLst/>
                <a:gdLst>
                  <a:gd name="T0" fmla="*/ 19 w 567"/>
                  <a:gd name="T1" fmla="*/ 92 h 314"/>
                  <a:gd name="T2" fmla="*/ 7 w 567"/>
                  <a:gd name="T3" fmla="*/ 108 h 314"/>
                  <a:gd name="T4" fmla="*/ 0 w 567"/>
                  <a:gd name="T5" fmla="*/ 137 h 314"/>
                  <a:gd name="T6" fmla="*/ 3 w 567"/>
                  <a:gd name="T7" fmla="*/ 176 h 314"/>
                  <a:gd name="T8" fmla="*/ 7 w 567"/>
                  <a:gd name="T9" fmla="*/ 222 h 314"/>
                  <a:gd name="T10" fmla="*/ 3 w 567"/>
                  <a:gd name="T11" fmla="*/ 254 h 314"/>
                  <a:gd name="T12" fmla="*/ 15 w 567"/>
                  <a:gd name="T13" fmla="*/ 285 h 314"/>
                  <a:gd name="T14" fmla="*/ 42 w 567"/>
                  <a:gd name="T15" fmla="*/ 278 h 314"/>
                  <a:gd name="T16" fmla="*/ 96 w 567"/>
                  <a:gd name="T17" fmla="*/ 272 h 314"/>
                  <a:gd name="T18" fmla="*/ 136 w 567"/>
                  <a:gd name="T19" fmla="*/ 258 h 314"/>
                  <a:gd name="T20" fmla="*/ 172 w 567"/>
                  <a:gd name="T21" fmla="*/ 269 h 314"/>
                  <a:gd name="T22" fmla="*/ 208 w 567"/>
                  <a:gd name="T23" fmla="*/ 261 h 314"/>
                  <a:gd name="T24" fmla="*/ 268 w 567"/>
                  <a:gd name="T25" fmla="*/ 284 h 314"/>
                  <a:gd name="T26" fmla="*/ 334 w 567"/>
                  <a:gd name="T27" fmla="*/ 297 h 314"/>
                  <a:gd name="T28" fmla="*/ 357 w 567"/>
                  <a:gd name="T29" fmla="*/ 309 h 314"/>
                  <a:gd name="T30" fmla="*/ 376 w 567"/>
                  <a:gd name="T31" fmla="*/ 314 h 314"/>
                  <a:gd name="T32" fmla="*/ 402 w 567"/>
                  <a:gd name="T33" fmla="*/ 309 h 314"/>
                  <a:gd name="T34" fmla="*/ 444 w 567"/>
                  <a:gd name="T35" fmla="*/ 291 h 314"/>
                  <a:gd name="T36" fmla="*/ 472 w 567"/>
                  <a:gd name="T37" fmla="*/ 287 h 314"/>
                  <a:gd name="T38" fmla="*/ 484 w 567"/>
                  <a:gd name="T39" fmla="*/ 269 h 314"/>
                  <a:gd name="T40" fmla="*/ 483 w 567"/>
                  <a:gd name="T41" fmla="*/ 249 h 314"/>
                  <a:gd name="T42" fmla="*/ 510 w 567"/>
                  <a:gd name="T43" fmla="*/ 240 h 314"/>
                  <a:gd name="T44" fmla="*/ 508 w 567"/>
                  <a:gd name="T45" fmla="*/ 210 h 314"/>
                  <a:gd name="T46" fmla="*/ 504 w 567"/>
                  <a:gd name="T47" fmla="*/ 201 h 314"/>
                  <a:gd name="T48" fmla="*/ 528 w 567"/>
                  <a:gd name="T49" fmla="*/ 183 h 314"/>
                  <a:gd name="T50" fmla="*/ 534 w 567"/>
                  <a:gd name="T51" fmla="*/ 164 h 314"/>
                  <a:gd name="T52" fmla="*/ 522 w 567"/>
                  <a:gd name="T53" fmla="*/ 144 h 314"/>
                  <a:gd name="T54" fmla="*/ 546 w 567"/>
                  <a:gd name="T55" fmla="*/ 138 h 314"/>
                  <a:gd name="T56" fmla="*/ 567 w 567"/>
                  <a:gd name="T57" fmla="*/ 113 h 314"/>
                  <a:gd name="T58" fmla="*/ 559 w 567"/>
                  <a:gd name="T59" fmla="*/ 87 h 314"/>
                  <a:gd name="T60" fmla="*/ 549 w 567"/>
                  <a:gd name="T61" fmla="*/ 77 h 314"/>
                  <a:gd name="T62" fmla="*/ 546 w 567"/>
                  <a:gd name="T63" fmla="*/ 60 h 314"/>
                  <a:gd name="T64" fmla="*/ 526 w 567"/>
                  <a:gd name="T65" fmla="*/ 54 h 314"/>
                  <a:gd name="T66" fmla="*/ 498 w 567"/>
                  <a:gd name="T67" fmla="*/ 26 h 314"/>
                  <a:gd name="T68" fmla="*/ 466 w 567"/>
                  <a:gd name="T69" fmla="*/ 12 h 314"/>
                  <a:gd name="T70" fmla="*/ 423 w 567"/>
                  <a:gd name="T71" fmla="*/ 11 h 314"/>
                  <a:gd name="T72" fmla="*/ 393 w 567"/>
                  <a:gd name="T73" fmla="*/ 11 h 314"/>
                  <a:gd name="T74" fmla="*/ 334 w 567"/>
                  <a:gd name="T75" fmla="*/ 0 h 314"/>
                  <a:gd name="T76" fmla="*/ 259 w 567"/>
                  <a:gd name="T77" fmla="*/ 12 h 314"/>
                  <a:gd name="T78" fmla="*/ 229 w 567"/>
                  <a:gd name="T79" fmla="*/ 18 h 314"/>
                  <a:gd name="T80" fmla="*/ 184 w 567"/>
                  <a:gd name="T81" fmla="*/ 44 h 314"/>
                  <a:gd name="T82" fmla="*/ 157 w 567"/>
                  <a:gd name="T83" fmla="*/ 60 h 314"/>
                  <a:gd name="T84" fmla="*/ 118 w 567"/>
                  <a:gd name="T85" fmla="*/ 62 h 314"/>
                  <a:gd name="T86" fmla="*/ 70 w 567"/>
                  <a:gd name="T87" fmla="*/ 74 h 314"/>
                  <a:gd name="T88" fmla="*/ 33 w 567"/>
                  <a:gd name="T89" fmla="*/ 87 h 314"/>
                  <a:gd name="T90" fmla="*/ 19 w 567"/>
                  <a:gd name="T91" fmla="*/ 92 h 314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567" h="314">
                    <a:moveTo>
                      <a:pt x="19" y="92"/>
                    </a:moveTo>
                    <a:lnTo>
                      <a:pt x="7" y="108"/>
                    </a:lnTo>
                    <a:lnTo>
                      <a:pt x="0" y="137"/>
                    </a:lnTo>
                    <a:lnTo>
                      <a:pt x="3" y="176"/>
                    </a:lnTo>
                    <a:lnTo>
                      <a:pt x="7" y="222"/>
                    </a:lnTo>
                    <a:lnTo>
                      <a:pt x="3" y="254"/>
                    </a:lnTo>
                    <a:lnTo>
                      <a:pt x="15" y="285"/>
                    </a:lnTo>
                    <a:lnTo>
                      <a:pt x="42" y="278"/>
                    </a:lnTo>
                    <a:lnTo>
                      <a:pt x="96" y="272"/>
                    </a:lnTo>
                    <a:lnTo>
                      <a:pt x="136" y="258"/>
                    </a:lnTo>
                    <a:lnTo>
                      <a:pt x="172" y="269"/>
                    </a:lnTo>
                    <a:lnTo>
                      <a:pt x="208" y="261"/>
                    </a:lnTo>
                    <a:lnTo>
                      <a:pt x="268" y="284"/>
                    </a:lnTo>
                    <a:lnTo>
                      <a:pt x="334" y="297"/>
                    </a:lnTo>
                    <a:lnTo>
                      <a:pt x="357" y="309"/>
                    </a:lnTo>
                    <a:lnTo>
                      <a:pt x="376" y="314"/>
                    </a:lnTo>
                    <a:lnTo>
                      <a:pt x="402" y="309"/>
                    </a:lnTo>
                    <a:lnTo>
                      <a:pt x="444" y="291"/>
                    </a:lnTo>
                    <a:lnTo>
                      <a:pt x="472" y="287"/>
                    </a:lnTo>
                    <a:lnTo>
                      <a:pt x="484" y="269"/>
                    </a:lnTo>
                    <a:lnTo>
                      <a:pt x="483" y="249"/>
                    </a:lnTo>
                    <a:lnTo>
                      <a:pt x="510" y="240"/>
                    </a:lnTo>
                    <a:lnTo>
                      <a:pt x="508" y="210"/>
                    </a:lnTo>
                    <a:lnTo>
                      <a:pt x="504" y="201"/>
                    </a:lnTo>
                    <a:lnTo>
                      <a:pt x="528" y="183"/>
                    </a:lnTo>
                    <a:lnTo>
                      <a:pt x="534" y="164"/>
                    </a:lnTo>
                    <a:lnTo>
                      <a:pt x="522" y="144"/>
                    </a:lnTo>
                    <a:lnTo>
                      <a:pt x="546" y="138"/>
                    </a:lnTo>
                    <a:lnTo>
                      <a:pt x="567" y="113"/>
                    </a:lnTo>
                    <a:lnTo>
                      <a:pt x="559" y="87"/>
                    </a:lnTo>
                    <a:lnTo>
                      <a:pt x="549" y="77"/>
                    </a:lnTo>
                    <a:lnTo>
                      <a:pt x="546" y="60"/>
                    </a:lnTo>
                    <a:lnTo>
                      <a:pt x="526" y="54"/>
                    </a:lnTo>
                    <a:lnTo>
                      <a:pt x="498" y="26"/>
                    </a:lnTo>
                    <a:lnTo>
                      <a:pt x="466" y="12"/>
                    </a:lnTo>
                    <a:lnTo>
                      <a:pt x="423" y="11"/>
                    </a:lnTo>
                    <a:lnTo>
                      <a:pt x="393" y="11"/>
                    </a:lnTo>
                    <a:lnTo>
                      <a:pt x="334" y="0"/>
                    </a:lnTo>
                    <a:lnTo>
                      <a:pt x="259" y="12"/>
                    </a:lnTo>
                    <a:lnTo>
                      <a:pt x="229" y="18"/>
                    </a:lnTo>
                    <a:lnTo>
                      <a:pt x="184" y="44"/>
                    </a:lnTo>
                    <a:lnTo>
                      <a:pt x="157" y="60"/>
                    </a:lnTo>
                    <a:lnTo>
                      <a:pt x="118" y="62"/>
                    </a:lnTo>
                    <a:lnTo>
                      <a:pt x="70" y="74"/>
                    </a:lnTo>
                    <a:lnTo>
                      <a:pt x="33" y="87"/>
                    </a:lnTo>
                    <a:lnTo>
                      <a:pt x="19" y="9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DFD9"/>
                  </a:gs>
                  <a:gs pos="100000">
                    <a:srgbClr val="FEA78C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96" name="Group 1097"/>
              <p:cNvGrpSpPr>
                <a:grpSpLocks/>
              </p:cNvGrpSpPr>
              <p:nvPr/>
            </p:nvGrpSpPr>
            <p:grpSpPr bwMode="auto">
              <a:xfrm>
                <a:off x="306" y="1415"/>
                <a:ext cx="549" cy="311"/>
                <a:chOff x="306" y="1415"/>
                <a:chExt cx="549" cy="311"/>
              </a:xfrm>
            </p:grpSpPr>
            <p:sp>
              <p:nvSpPr>
                <p:cNvPr id="97" name="Freeform 1098"/>
                <p:cNvSpPr>
                  <a:spLocks/>
                </p:cNvSpPr>
                <p:nvPr/>
              </p:nvSpPr>
              <p:spPr bwMode="auto">
                <a:xfrm>
                  <a:off x="313" y="1661"/>
                  <a:ext cx="464" cy="65"/>
                </a:xfrm>
                <a:custGeom>
                  <a:avLst/>
                  <a:gdLst>
                    <a:gd name="T0" fmla="*/ 1 w 672"/>
                    <a:gd name="T1" fmla="*/ 0 h 85"/>
                    <a:gd name="T2" fmla="*/ 1 w 672"/>
                    <a:gd name="T3" fmla="*/ 2 h 85"/>
                    <a:gd name="T4" fmla="*/ 1 w 672"/>
                    <a:gd name="T5" fmla="*/ 2 h 85"/>
                    <a:gd name="T6" fmla="*/ 1 w 672"/>
                    <a:gd name="T7" fmla="*/ 2 h 85"/>
                    <a:gd name="T8" fmla="*/ 1 w 672"/>
                    <a:gd name="T9" fmla="*/ 2 h 85"/>
                    <a:gd name="T10" fmla="*/ 1 w 672"/>
                    <a:gd name="T11" fmla="*/ 2 h 85"/>
                    <a:gd name="T12" fmla="*/ 1 w 672"/>
                    <a:gd name="T13" fmla="*/ 2 h 85"/>
                    <a:gd name="T14" fmla="*/ 1 w 672"/>
                    <a:gd name="T15" fmla="*/ 2 h 85"/>
                    <a:gd name="T16" fmla="*/ 1 w 672"/>
                    <a:gd name="T17" fmla="*/ 2 h 85"/>
                    <a:gd name="T18" fmla="*/ 1 w 672"/>
                    <a:gd name="T19" fmla="*/ 2 h 85"/>
                    <a:gd name="T20" fmla="*/ 1 w 672"/>
                    <a:gd name="T21" fmla="*/ 2 h 85"/>
                    <a:gd name="T22" fmla="*/ 1 w 672"/>
                    <a:gd name="T23" fmla="*/ 2 h 85"/>
                    <a:gd name="T24" fmla="*/ 1 w 672"/>
                    <a:gd name="T25" fmla="*/ 2 h 85"/>
                    <a:gd name="T26" fmla="*/ 1 w 672"/>
                    <a:gd name="T27" fmla="*/ 2 h 85"/>
                    <a:gd name="T28" fmla="*/ 1 w 672"/>
                    <a:gd name="T29" fmla="*/ 2 h 85"/>
                    <a:gd name="T30" fmla="*/ 1 w 672"/>
                    <a:gd name="T31" fmla="*/ 2 h 85"/>
                    <a:gd name="T32" fmla="*/ 1 w 672"/>
                    <a:gd name="T33" fmla="*/ 2 h 85"/>
                    <a:gd name="T34" fmla="*/ 1 w 672"/>
                    <a:gd name="T35" fmla="*/ 2 h 85"/>
                    <a:gd name="T36" fmla="*/ 0 w 672"/>
                    <a:gd name="T37" fmla="*/ 2 h 85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672" h="85">
                      <a:moveTo>
                        <a:pt x="672" y="0"/>
                      </a:moveTo>
                      <a:lnTo>
                        <a:pt x="671" y="22"/>
                      </a:lnTo>
                      <a:lnTo>
                        <a:pt x="654" y="40"/>
                      </a:lnTo>
                      <a:lnTo>
                        <a:pt x="623" y="51"/>
                      </a:lnTo>
                      <a:lnTo>
                        <a:pt x="575" y="67"/>
                      </a:lnTo>
                      <a:lnTo>
                        <a:pt x="548" y="76"/>
                      </a:lnTo>
                      <a:lnTo>
                        <a:pt x="518" y="85"/>
                      </a:lnTo>
                      <a:lnTo>
                        <a:pt x="482" y="76"/>
                      </a:lnTo>
                      <a:lnTo>
                        <a:pt x="434" y="63"/>
                      </a:lnTo>
                      <a:lnTo>
                        <a:pt x="345" y="43"/>
                      </a:lnTo>
                      <a:lnTo>
                        <a:pt x="270" y="16"/>
                      </a:lnTo>
                      <a:lnTo>
                        <a:pt x="245" y="19"/>
                      </a:lnTo>
                      <a:lnTo>
                        <a:pt x="213" y="27"/>
                      </a:lnTo>
                      <a:lnTo>
                        <a:pt x="179" y="15"/>
                      </a:lnTo>
                      <a:lnTo>
                        <a:pt x="165" y="12"/>
                      </a:lnTo>
                      <a:lnTo>
                        <a:pt x="131" y="18"/>
                      </a:lnTo>
                      <a:lnTo>
                        <a:pt x="80" y="33"/>
                      </a:lnTo>
                      <a:lnTo>
                        <a:pt x="33" y="40"/>
                      </a:lnTo>
                      <a:lnTo>
                        <a:pt x="0" y="49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" name="Freeform 1099"/>
                <p:cNvSpPr>
                  <a:spLocks/>
                </p:cNvSpPr>
                <p:nvPr/>
              </p:nvSpPr>
              <p:spPr bwMode="auto">
                <a:xfrm>
                  <a:off x="719" y="1556"/>
                  <a:ext cx="105" cy="70"/>
                </a:xfrm>
                <a:custGeom>
                  <a:avLst/>
                  <a:gdLst>
                    <a:gd name="T0" fmla="*/ 1 w 152"/>
                    <a:gd name="T1" fmla="*/ 0 h 92"/>
                    <a:gd name="T2" fmla="*/ 1 w 152"/>
                    <a:gd name="T3" fmla="*/ 2 h 92"/>
                    <a:gd name="T4" fmla="*/ 1 w 152"/>
                    <a:gd name="T5" fmla="*/ 2 h 92"/>
                    <a:gd name="T6" fmla="*/ 1 w 152"/>
                    <a:gd name="T7" fmla="*/ 2 h 92"/>
                    <a:gd name="T8" fmla="*/ 1 w 152"/>
                    <a:gd name="T9" fmla="*/ 2 h 92"/>
                    <a:gd name="T10" fmla="*/ 1 w 152"/>
                    <a:gd name="T11" fmla="*/ 2 h 92"/>
                    <a:gd name="T12" fmla="*/ 1 w 152"/>
                    <a:gd name="T13" fmla="*/ 2 h 92"/>
                    <a:gd name="T14" fmla="*/ 0 w 152"/>
                    <a:gd name="T15" fmla="*/ 2 h 9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52" h="92">
                      <a:moveTo>
                        <a:pt x="135" y="0"/>
                      </a:moveTo>
                      <a:lnTo>
                        <a:pt x="152" y="24"/>
                      </a:lnTo>
                      <a:lnTo>
                        <a:pt x="138" y="54"/>
                      </a:lnTo>
                      <a:lnTo>
                        <a:pt x="113" y="69"/>
                      </a:lnTo>
                      <a:lnTo>
                        <a:pt x="99" y="77"/>
                      </a:lnTo>
                      <a:lnTo>
                        <a:pt x="51" y="83"/>
                      </a:lnTo>
                      <a:lnTo>
                        <a:pt x="20" y="86"/>
                      </a:lnTo>
                      <a:lnTo>
                        <a:pt x="0" y="92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Freeform 1100"/>
                <p:cNvSpPr>
                  <a:spLocks/>
                </p:cNvSpPr>
                <p:nvPr/>
              </p:nvSpPr>
              <p:spPr bwMode="auto">
                <a:xfrm>
                  <a:off x="711" y="1623"/>
                  <a:ext cx="92" cy="58"/>
                </a:xfrm>
                <a:custGeom>
                  <a:avLst/>
                  <a:gdLst>
                    <a:gd name="T0" fmla="*/ 1 w 134"/>
                    <a:gd name="T1" fmla="*/ 0 h 77"/>
                    <a:gd name="T2" fmla="*/ 1 w 134"/>
                    <a:gd name="T3" fmla="*/ 2 h 77"/>
                    <a:gd name="T4" fmla="*/ 1 w 134"/>
                    <a:gd name="T5" fmla="*/ 2 h 77"/>
                    <a:gd name="T6" fmla="*/ 1 w 134"/>
                    <a:gd name="T7" fmla="*/ 2 h 77"/>
                    <a:gd name="T8" fmla="*/ 1 w 134"/>
                    <a:gd name="T9" fmla="*/ 2 h 77"/>
                    <a:gd name="T10" fmla="*/ 1 w 134"/>
                    <a:gd name="T11" fmla="*/ 2 h 77"/>
                    <a:gd name="T12" fmla="*/ 0 w 134"/>
                    <a:gd name="T13" fmla="*/ 2 h 7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34" h="77">
                      <a:moveTo>
                        <a:pt x="126" y="0"/>
                      </a:moveTo>
                      <a:lnTo>
                        <a:pt x="134" y="17"/>
                      </a:lnTo>
                      <a:lnTo>
                        <a:pt x="125" y="39"/>
                      </a:lnTo>
                      <a:lnTo>
                        <a:pt x="93" y="53"/>
                      </a:lnTo>
                      <a:lnTo>
                        <a:pt x="50" y="63"/>
                      </a:lnTo>
                      <a:lnTo>
                        <a:pt x="15" y="72"/>
                      </a:lnTo>
                      <a:lnTo>
                        <a:pt x="0" y="77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0" name="Freeform 1101"/>
                <p:cNvSpPr>
                  <a:spLocks/>
                </p:cNvSpPr>
                <p:nvPr/>
              </p:nvSpPr>
              <p:spPr bwMode="auto">
                <a:xfrm>
                  <a:off x="793" y="1462"/>
                  <a:ext cx="38" cy="20"/>
                </a:xfrm>
                <a:custGeom>
                  <a:avLst/>
                  <a:gdLst>
                    <a:gd name="T0" fmla="*/ 1 w 54"/>
                    <a:gd name="T1" fmla="*/ 0 h 27"/>
                    <a:gd name="T2" fmla="*/ 0 w 54"/>
                    <a:gd name="T3" fmla="*/ 1 h 27"/>
                    <a:gd name="T4" fmla="*/ 1 w 54"/>
                    <a:gd name="T5" fmla="*/ 1 h 27"/>
                    <a:gd name="T6" fmla="*/ 1 w 54"/>
                    <a:gd name="T7" fmla="*/ 1 h 27"/>
                    <a:gd name="T8" fmla="*/ 1 w 54"/>
                    <a:gd name="T9" fmla="*/ 1 h 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4" h="27">
                      <a:moveTo>
                        <a:pt x="6" y="0"/>
                      </a:moveTo>
                      <a:lnTo>
                        <a:pt x="0" y="14"/>
                      </a:lnTo>
                      <a:lnTo>
                        <a:pt x="23" y="24"/>
                      </a:lnTo>
                      <a:lnTo>
                        <a:pt x="38" y="27"/>
                      </a:lnTo>
                      <a:lnTo>
                        <a:pt x="54" y="24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1" name="Freeform 1102"/>
                <p:cNvSpPr>
                  <a:spLocks/>
                </p:cNvSpPr>
                <p:nvPr/>
              </p:nvSpPr>
              <p:spPr bwMode="auto">
                <a:xfrm>
                  <a:off x="306" y="1415"/>
                  <a:ext cx="533" cy="91"/>
                </a:xfrm>
                <a:custGeom>
                  <a:avLst/>
                  <a:gdLst>
                    <a:gd name="T0" fmla="*/ 0 w 533"/>
                    <a:gd name="T1" fmla="*/ 87 h 91"/>
                    <a:gd name="T2" fmla="*/ 56 w 533"/>
                    <a:gd name="T3" fmla="*/ 70 h 91"/>
                    <a:gd name="T4" fmla="*/ 102 w 533"/>
                    <a:gd name="T5" fmla="*/ 58 h 91"/>
                    <a:gd name="T6" fmla="*/ 135 w 533"/>
                    <a:gd name="T7" fmla="*/ 55 h 91"/>
                    <a:gd name="T8" fmla="*/ 159 w 533"/>
                    <a:gd name="T9" fmla="*/ 45 h 91"/>
                    <a:gd name="T10" fmla="*/ 230 w 533"/>
                    <a:gd name="T11" fmla="*/ 9 h 91"/>
                    <a:gd name="T12" fmla="*/ 269 w 533"/>
                    <a:gd name="T13" fmla="*/ 4 h 91"/>
                    <a:gd name="T14" fmla="*/ 309 w 533"/>
                    <a:gd name="T15" fmla="*/ 0 h 91"/>
                    <a:gd name="T16" fmla="*/ 362 w 533"/>
                    <a:gd name="T17" fmla="*/ 3 h 91"/>
                    <a:gd name="T18" fmla="*/ 389 w 533"/>
                    <a:gd name="T19" fmla="*/ 10 h 91"/>
                    <a:gd name="T20" fmla="*/ 441 w 533"/>
                    <a:gd name="T21" fmla="*/ 4 h 91"/>
                    <a:gd name="T22" fmla="*/ 473 w 533"/>
                    <a:gd name="T23" fmla="*/ 16 h 91"/>
                    <a:gd name="T24" fmla="*/ 504 w 533"/>
                    <a:gd name="T25" fmla="*/ 46 h 91"/>
                    <a:gd name="T26" fmla="*/ 527 w 533"/>
                    <a:gd name="T27" fmla="*/ 55 h 91"/>
                    <a:gd name="T28" fmla="*/ 533 w 533"/>
                    <a:gd name="T29" fmla="*/ 64 h 91"/>
                    <a:gd name="T30" fmla="*/ 527 w 533"/>
                    <a:gd name="T31" fmla="*/ 76 h 91"/>
                    <a:gd name="T32" fmla="*/ 513 w 533"/>
                    <a:gd name="T33" fmla="*/ 90 h 91"/>
                    <a:gd name="T34" fmla="*/ 497 w 533"/>
                    <a:gd name="T35" fmla="*/ 91 h 91"/>
                    <a:gd name="T36" fmla="*/ 471 w 533"/>
                    <a:gd name="T37" fmla="*/ 84 h 91"/>
                    <a:gd name="T38" fmla="*/ 452 w 533"/>
                    <a:gd name="T39" fmla="*/ 73 h 91"/>
                    <a:gd name="T40" fmla="*/ 441 w 533"/>
                    <a:gd name="T41" fmla="*/ 70 h 91"/>
                    <a:gd name="T42" fmla="*/ 425 w 533"/>
                    <a:gd name="T43" fmla="*/ 72 h 91"/>
                    <a:gd name="T44" fmla="*/ 404 w 533"/>
                    <a:gd name="T45" fmla="*/ 73 h 91"/>
                    <a:gd name="T46" fmla="*/ 393 w 533"/>
                    <a:gd name="T47" fmla="*/ 73 h 91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533" h="91">
                      <a:moveTo>
                        <a:pt x="0" y="87"/>
                      </a:moveTo>
                      <a:lnTo>
                        <a:pt x="56" y="70"/>
                      </a:lnTo>
                      <a:lnTo>
                        <a:pt x="102" y="58"/>
                      </a:lnTo>
                      <a:lnTo>
                        <a:pt x="135" y="55"/>
                      </a:lnTo>
                      <a:lnTo>
                        <a:pt x="159" y="45"/>
                      </a:lnTo>
                      <a:lnTo>
                        <a:pt x="230" y="9"/>
                      </a:lnTo>
                      <a:lnTo>
                        <a:pt x="269" y="4"/>
                      </a:lnTo>
                      <a:lnTo>
                        <a:pt x="309" y="0"/>
                      </a:lnTo>
                      <a:lnTo>
                        <a:pt x="362" y="3"/>
                      </a:lnTo>
                      <a:lnTo>
                        <a:pt x="389" y="10"/>
                      </a:lnTo>
                      <a:lnTo>
                        <a:pt x="441" y="4"/>
                      </a:lnTo>
                      <a:lnTo>
                        <a:pt x="473" y="16"/>
                      </a:lnTo>
                      <a:lnTo>
                        <a:pt x="504" y="46"/>
                      </a:lnTo>
                      <a:lnTo>
                        <a:pt x="527" y="55"/>
                      </a:lnTo>
                      <a:lnTo>
                        <a:pt x="533" y="64"/>
                      </a:lnTo>
                      <a:lnTo>
                        <a:pt x="527" y="76"/>
                      </a:lnTo>
                      <a:lnTo>
                        <a:pt x="513" y="90"/>
                      </a:lnTo>
                      <a:lnTo>
                        <a:pt x="497" y="91"/>
                      </a:lnTo>
                      <a:lnTo>
                        <a:pt x="471" y="84"/>
                      </a:lnTo>
                      <a:lnTo>
                        <a:pt x="452" y="73"/>
                      </a:lnTo>
                      <a:lnTo>
                        <a:pt x="441" y="70"/>
                      </a:lnTo>
                      <a:lnTo>
                        <a:pt x="425" y="72"/>
                      </a:lnTo>
                      <a:lnTo>
                        <a:pt x="404" y="73"/>
                      </a:lnTo>
                      <a:lnTo>
                        <a:pt x="393" y="73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" name="Freeform 1103"/>
                <p:cNvSpPr>
                  <a:spLocks/>
                </p:cNvSpPr>
                <p:nvPr/>
              </p:nvSpPr>
              <p:spPr bwMode="auto">
                <a:xfrm>
                  <a:off x="662" y="1476"/>
                  <a:ext cx="132" cy="29"/>
                </a:xfrm>
                <a:custGeom>
                  <a:avLst/>
                  <a:gdLst>
                    <a:gd name="T0" fmla="*/ 0 w 132"/>
                    <a:gd name="T1" fmla="*/ 0 h 29"/>
                    <a:gd name="T2" fmla="*/ 21 w 132"/>
                    <a:gd name="T3" fmla="*/ 3 h 29"/>
                    <a:gd name="T4" fmla="*/ 81 w 132"/>
                    <a:gd name="T5" fmla="*/ 23 h 29"/>
                    <a:gd name="T6" fmla="*/ 103 w 132"/>
                    <a:gd name="T7" fmla="*/ 21 h 29"/>
                    <a:gd name="T8" fmla="*/ 121 w 132"/>
                    <a:gd name="T9" fmla="*/ 27 h 29"/>
                    <a:gd name="T10" fmla="*/ 132 w 132"/>
                    <a:gd name="T11" fmla="*/ 29 h 2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32" h="29">
                      <a:moveTo>
                        <a:pt x="0" y="0"/>
                      </a:moveTo>
                      <a:lnTo>
                        <a:pt x="21" y="3"/>
                      </a:lnTo>
                      <a:lnTo>
                        <a:pt x="81" y="23"/>
                      </a:lnTo>
                      <a:lnTo>
                        <a:pt x="103" y="21"/>
                      </a:lnTo>
                      <a:lnTo>
                        <a:pt x="121" y="27"/>
                      </a:lnTo>
                      <a:lnTo>
                        <a:pt x="132" y="29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" name="Freeform 1104"/>
                <p:cNvSpPr>
                  <a:spLocks/>
                </p:cNvSpPr>
                <p:nvPr/>
              </p:nvSpPr>
              <p:spPr bwMode="auto">
                <a:xfrm>
                  <a:off x="717" y="1495"/>
                  <a:ext cx="138" cy="76"/>
                </a:xfrm>
                <a:custGeom>
                  <a:avLst/>
                  <a:gdLst>
                    <a:gd name="T0" fmla="*/ 123 w 138"/>
                    <a:gd name="T1" fmla="*/ 0 h 76"/>
                    <a:gd name="T2" fmla="*/ 132 w 138"/>
                    <a:gd name="T3" fmla="*/ 4 h 76"/>
                    <a:gd name="T4" fmla="*/ 138 w 138"/>
                    <a:gd name="T5" fmla="*/ 13 h 76"/>
                    <a:gd name="T6" fmla="*/ 137 w 138"/>
                    <a:gd name="T7" fmla="*/ 30 h 76"/>
                    <a:gd name="T8" fmla="*/ 126 w 138"/>
                    <a:gd name="T9" fmla="*/ 45 h 76"/>
                    <a:gd name="T10" fmla="*/ 113 w 138"/>
                    <a:gd name="T11" fmla="*/ 57 h 76"/>
                    <a:gd name="T12" fmla="*/ 77 w 138"/>
                    <a:gd name="T13" fmla="*/ 67 h 76"/>
                    <a:gd name="T14" fmla="*/ 62 w 138"/>
                    <a:gd name="T15" fmla="*/ 69 h 76"/>
                    <a:gd name="T16" fmla="*/ 36 w 138"/>
                    <a:gd name="T17" fmla="*/ 67 h 76"/>
                    <a:gd name="T18" fmla="*/ 8 w 138"/>
                    <a:gd name="T19" fmla="*/ 70 h 76"/>
                    <a:gd name="T20" fmla="*/ 0 w 138"/>
                    <a:gd name="T21" fmla="*/ 76 h 7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38" h="76">
                      <a:moveTo>
                        <a:pt x="123" y="0"/>
                      </a:moveTo>
                      <a:lnTo>
                        <a:pt x="132" y="4"/>
                      </a:lnTo>
                      <a:lnTo>
                        <a:pt x="138" y="13"/>
                      </a:lnTo>
                      <a:lnTo>
                        <a:pt x="137" y="30"/>
                      </a:lnTo>
                      <a:lnTo>
                        <a:pt x="126" y="45"/>
                      </a:lnTo>
                      <a:lnTo>
                        <a:pt x="113" y="57"/>
                      </a:lnTo>
                      <a:lnTo>
                        <a:pt x="77" y="67"/>
                      </a:lnTo>
                      <a:lnTo>
                        <a:pt x="62" y="69"/>
                      </a:lnTo>
                      <a:lnTo>
                        <a:pt x="36" y="67"/>
                      </a:lnTo>
                      <a:lnTo>
                        <a:pt x="8" y="70"/>
                      </a:lnTo>
                      <a:lnTo>
                        <a:pt x="0" y="76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105" name="Line 1075"/>
          <p:cNvSpPr>
            <a:spLocks noChangeShapeType="1"/>
          </p:cNvSpPr>
          <p:nvPr/>
        </p:nvSpPr>
        <p:spPr bwMode="auto">
          <a:xfrm>
            <a:off x="1422042" y="5049837"/>
            <a:ext cx="7721957" cy="0"/>
          </a:xfrm>
          <a:prstGeom prst="line">
            <a:avLst/>
          </a:prstGeom>
          <a:noFill/>
          <a:ln w="22225">
            <a:solidFill>
              <a:srgbClr val="FF0000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250825" y="333375"/>
            <a:ext cx="21955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aseline="0">
                <a:solidFill>
                  <a:srgbClr val="0000FF"/>
                </a:solidFill>
                <a:latin typeface="Times New Roman" panose="02020603050405020304" pitchFamily="18" charset="0"/>
              </a:rPr>
              <a:t>1.4 </a:t>
            </a:r>
            <a:r>
              <a:rPr lang="zh-CN" altLang="en-US" baseline="0">
                <a:solidFill>
                  <a:srgbClr val="0000FF"/>
                </a:solidFill>
                <a:latin typeface="Times New Roman" panose="02020603050405020304" pitchFamily="18" charset="0"/>
              </a:rPr>
              <a:t>波的分类</a:t>
            </a: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406400" y="5068888"/>
            <a:ext cx="8450263" cy="56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baseline="0"/>
              <a:t>各种类型的波有其特殊性，但也有普遍的共性。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183188" y="5691188"/>
            <a:ext cx="41052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aseline="0">
                <a:solidFill>
                  <a:srgbClr val="FF0000"/>
                </a:solidFill>
                <a:ea typeface="黑体" panose="02010609060101010101" pitchFamily="49" charset="-122"/>
              </a:rPr>
              <a:t>——</a:t>
            </a:r>
            <a:r>
              <a:rPr lang="zh-CN" altLang="en-US" baseline="0">
                <a:solidFill>
                  <a:srgbClr val="FF0000"/>
                </a:solidFill>
                <a:ea typeface="黑体" panose="02010609060101010101" pitchFamily="49" charset="-122"/>
              </a:rPr>
              <a:t>传播的是振动状态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68538" y="3019425"/>
            <a:ext cx="1663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横    波：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268538" y="3595688"/>
            <a:ext cx="1663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纵    波：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-36513" y="3357563"/>
            <a:ext cx="2520951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按</a:t>
            </a:r>
            <a:r>
              <a:rPr lang="zh-CN" altLang="en-US" baseline="0">
                <a:solidFill>
                  <a:srgbClr val="0000FF"/>
                </a:solidFill>
              </a:rPr>
              <a:t>振动方向与</a:t>
            </a:r>
          </a:p>
          <a:p>
            <a:r>
              <a:rPr lang="zh-CN" altLang="en-US" baseline="0">
                <a:solidFill>
                  <a:srgbClr val="0000FF"/>
                </a:solidFill>
              </a:rPr>
              <a:t>传播方向</a:t>
            </a:r>
            <a:r>
              <a:rPr lang="zh-CN" altLang="en-US" baseline="0"/>
              <a:t>分类</a:t>
            </a:r>
          </a:p>
        </p:txBody>
      </p:sp>
      <p:sp>
        <p:nvSpPr>
          <p:cNvPr id="8" name="AutoShape 8"/>
          <p:cNvSpPr>
            <a:spLocks/>
          </p:cNvSpPr>
          <p:nvPr/>
        </p:nvSpPr>
        <p:spPr bwMode="auto">
          <a:xfrm>
            <a:off x="2136775" y="3213100"/>
            <a:ext cx="239713" cy="1295400"/>
          </a:xfrm>
          <a:prstGeom prst="leftBrace">
            <a:avLst>
              <a:gd name="adj1" fmla="val 45033"/>
              <a:gd name="adj2" fmla="val 50000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baseline="0"/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2268538" y="4149725"/>
            <a:ext cx="13874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混合波</a:t>
            </a:r>
            <a:r>
              <a:rPr lang="en-US" altLang="zh-CN" baseline="0"/>
              <a:t>: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3565525" y="3068638"/>
            <a:ext cx="435451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振动方向与传播方向垂直</a:t>
            </a:r>
            <a:r>
              <a:rPr lang="en-US" altLang="zh-CN" baseline="0"/>
              <a:t>,</a:t>
            </a:r>
            <a:endParaRPr lang="zh-CN" altLang="en-US" baseline="0"/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3565525" y="3644900"/>
            <a:ext cx="435451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振动方向与传播方向相同</a:t>
            </a:r>
            <a:r>
              <a:rPr lang="en-US" altLang="zh-CN" baseline="0"/>
              <a:t>,</a:t>
            </a:r>
            <a:endParaRPr lang="zh-CN" altLang="en-US" baseline="0"/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7561263" y="3068638"/>
            <a:ext cx="1835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00CC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如电磁波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7632700" y="3625850"/>
            <a:ext cx="15478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00CC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如声波</a:t>
            </a: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3565525" y="4191000"/>
            <a:ext cx="30956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如水面波、地震波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3527425" y="1125538"/>
            <a:ext cx="5689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aseline="0"/>
              <a:t>机械振动在弹性媒质中的传播过程</a:t>
            </a:r>
          </a:p>
        </p:txBody>
      </p:sp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3563938" y="1628775"/>
            <a:ext cx="5400675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5000"/>
              </a:lnSpc>
            </a:pPr>
            <a:r>
              <a:rPr lang="zh-CN" altLang="en-US" baseline="0"/>
              <a:t>电磁场周期性变化在空间的传播</a:t>
            </a:r>
          </a:p>
        </p:txBody>
      </p:sp>
      <p:sp>
        <p:nvSpPr>
          <p:cNvPr id="17" name="Text Box 17"/>
          <p:cNvSpPr txBox="1">
            <a:spLocks noChangeArrowheads="1"/>
          </p:cNvSpPr>
          <p:nvPr/>
        </p:nvSpPr>
        <p:spPr bwMode="auto">
          <a:xfrm>
            <a:off x="3563938" y="2205038"/>
            <a:ext cx="5545137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baseline="0" dirty="0"/>
              <a:t>时空形变，以</a:t>
            </a:r>
            <a:r>
              <a:rPr lang="en-US" altLang="zh-CN" i="1" baseline="0" dirty="0"/>
              <a:t>c</a:t>
            </a:r>
            <a:r>
              <a:rPr lang="zh-CN" altLang="en-US" baseline="0" dirty="0"/>
              <a:t>的速度在空间传播</a:t>
            </a:r>
          </a:p>
        </p:txBody>
      </p:sp>
      <p:grpSp>
        <p:nvGrpSpPr>
          <p:cNvPr id="18" name="Group 18"/>
          <p:cNvGrpSpPr>
            <a:grpSpLocks/>
          </p:cNvGrpSpPr>
          <p:nvPr/>
        </p:nvGrpSpPr>
        <p:grpSpPr bwMode="auto">
          <a:xfrm>
            <a:off x="1403350" y="2205038"/>
            <a:ext cx="2159000" cy="774700"/>
            <a:chOff x="1306" y="819"/>
            <a:chExt cx="1360" cy="488"/>
          </a:xfrm>
        </p:grpSpPr>
        <p:sp>
          <p:nvSpPr>
            <p:cNvPr id="11289" name="Text Box 19">
              <a:hlinkClick r:id="rId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1306" y="977"/>
              <a:ext cx="255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baseline="0"/>
                <a:t>?</a:t>
              </a:r>
            </a:p>
          </p:txBody>
        </p:sp>
        <p:sp>
          <p:nvSpPr>
            <p:cNvPr id="11290" name="AutoShape 20"/>
            <p:cNvSpPr>
              <a:spLocks noChangeArrowheads="1"/>
            </p:cNvSpPr>
            <p:nvPr/>
          </p:nvSpPr>
          <p:spPr bwMode="auto">
            <a:xfrm>
              <a:off x="1802" y="819"/>
              <a:ext cx="864" cy="336"/>
            </a:xfrm>
            <a:prstGeom prst="wedgeEllipseCallout">
              <a:avLst>
                <a:gd name="adj1" fmla="val -76852"/>
                <a:gd name="adj2" fmla="val 54463"/>
              </a:avLst>
            </a:prstGeom>
            <a:noFill/>
            <a:ln w="38100">
              <a:solidFill>
                <a:srgbClr val="800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 baseline="0"/>
            </a:p>
          </p:txBody>
        </p:sp>
      </p:grpSp>
      <p:grpSp>
        <p:nvGrpSpPr>
          <p:cNvPr id="21" name="Group 21"/>
          <p:cNvGrpSpPr>
            <a:grpSpLocks/>
          </p:cNvGrpSpPr>
          <p:nvPr/>
        </p:nvGrpSpPr>
        <p:grpSpPr bwMode="auto">
          <a:xfrm>
            <a:off x="36513" y="1125538"/>
            <a:ext cx="3894137" cy="1590675"/>
            <a:chOff x="387" y="290"/>
            <a:chExt cx="2415" cy="796"/>
          </a:xfrm>
        </p:grpSpPr>
        <p:sp>
          <p:nvSpPr>
            <p:cNvPr id="11284" name="Text Box 22"/>
            <p:cNvSpPr txBox="1">
              <a:spLocks noChangeArrowheads="1"/>
            </p:cNvSpPr>
            <p:nvPr/>
          </p:nvSpPr>
          <p:spPr bwMode="auto">
            <a:xfrm>
              <a:off x="1771" y="531"/>
              <a:ext cx="1018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baseline="0"/>
                <a:t>电磁波：</a:t>
              </a:r>
            </a:p>
          </p:txBody>
        </p:sp>
        <p:sp>
          <p:nvSpPr>
            <p:cNvPr id="11285" name="Text Box 23"/>
            <p:cNvSpPr txBox="1">
              <a:spLocks noChangeArrowheads="1"/>
            </p:cNvSpPr>
            <p:nvPr/>
          </p:nvSpPr>
          <p:spPr bwMode="auto">
            <a:xfrm>
              <a:off x="1793" y="824"/>
              <a:ext cx="1009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baseline="0"/>
                <a:t>引力波：</a:t>
              </a:r>
            </a:p>
          </p:txBody>
        </p:sp>
        <p:sp>
          <p:nvSpPr>
            <p:cNvPr id="11286" name="Text Box 24"/>
            <p:cNvSpPr txBox="1">
              <a:spLocks noChangeArrowheads="1"/>
            </p:cNvSpPr>
            <p:nvPr/>
          </p:nvSpPr>
          <p:spPr bwMode="auto">
            <a:xfrm>
              <a:off x="387" y="553"/>
              <a:ext cx="1241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baseline="0"/>
                <a:t>按</a:t>
              </a:r>
              <a:r>
                <a:rPr lang="zh-CN" altLang="en-US" baseline="0">
                  <a:solidFill>
                    <a:srgbClr val="0000FF"/>
                  </a:solidFill>
                </a:rPr>
                <a:t>性质</a:t>
              </a:r>
              <a:r>
                <a:rPr lang="zh-CN" altLang="en-US" baseline="0"/>
                <a:t>分类</a:t>
              </a:r>
            </a:p>
          </p:txBody>
        </p:sp>
        <p:sp>
          <p:nvSpPr>
            <p:cNvPr id="11287" name="AutoShape 25"/>
            <p:cNvSpPr>
              <a:spLocks/>
            </p:cNvSpPr>
            <p:nvPr/>
          </p:nvSpPr>
          <p:spPr bwMode="auto">
            <a:xfrm>
              <a:off x="1592" y="422"/>
              <a:ext cx="182" cy="624"/>
            </a:xfrm>
            <a:prstGeom prst="leftBrace">
              <a:avLst>
                <a:gd name="adj1" fmla="val 28571"/>
                <a:gd name="adj2" fmla="val 50000"/>
              </a:avLst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baseline="0"/>
            </a:p>
          </p:txBody>
        </p:sp>
        <p:sp>
          <p:nvSpPr>
            <p:cNvPr id="11288" name="Text Box 26"/>
            <p:cNvSpPr txBox="1">
              <a:spLocks noChangeArrowheads="1"/>
            </p:cNvSpPr>
            <p:nvPr/>
          </p:nvSpPr>
          <p:spPr bwMode="auto">
            <a:xfrm>
              <a:off x="1771" y="290"/>
              <a:ext cx="1016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 baseline="-25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baseline="0"/>
                <a:t>机械波：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 animBg="1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778" name="Picture 2" descr="aerial_fu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9144000" cy="6172200"/>
          </a:xfrm>
          <a:prstGeom prst="rect">
            <a:avLst/>
          </a:prstGeom>
          <a:noFill/>
          <a:ln w="9525">
            <a:solidFill>
              <a:srgbClr val="FF00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179388" y="0"/>
            <a:ext cx="7894637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000">
                <a:solidFill>
                  <a:srgbClr val="FF0000"/>
                </a:solidFill>
              </a:rPr>
              <a:t>LIGO: </a:t>
            </a:r>
            <a:r>
              <a:rPr lang="en-US" altLang="zh-CN" sz="3200">
                <a:solidFill>
                  <a:srgbClr val="FF0000"/>
                </a:solidFill>
              </a:rPr>
              <a:t>laser interferometer gravitational-wave observatory</a:t>
            </a:r>
          </a:p>
        </p:txBody>
      </p:sp>
      <p:pic>
        <p:nvPicPr>
          <p:cNvPr id="1229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550" y="703263"/>
            <a:ext cx="5759450" cy="290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/>
          <p:cNvSpPr txBox="1"/>
          <p:nvPr/>
        </p:nvSpPr>
        <p:spPr bwMode="auto">
          <a:xfrm>
            <a:off x="7651750" y="2924175"/>
            <a:ext cx="1420813" cy="5857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aseline="0" dirty="0">
                <a:solidFill>
                  <a:schemeClr val="bg1">
                    <a:lumMod val="95000"/>
                  </a:schemeClr>
                </a:solidFill>
              </a:rPr>
              <a:t>引力波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3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3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3333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3333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2580</TotalTime>
  <Pages>0</Pages>
  <Words>2230</Words>
  <Characters>0</Characters>
  <Application>Microsoft Office PowerPoint</Application>
  <DocSecurity>0</DocSecurity>
  <PresentationFormat>全屏显示(4:3)</PresentationFormat>
  <Lines>0</Lines>
  <Paragraphs>418</Paragraphs>
  <Slides>43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43</vt:i4>
      </vt:variant>
    </vt:vector>
  </HeadingPairs>
  <TitlesOfParts>
    <vt:vector size="61" baseType="lpstr">
      <vt:lpstr>黑体</vt:lpstr>
      <vt:lpstr>华文中宋</vt:lpstr>
      <vt:lpstr>楷体_GB2312</vt:lpstr>
      <vt:lpstr>隶书</vt:lpstr>
      <vt:lpstr>宋体</vt:lpstr>
      <vt:lpstr>Arial</vt:lpstr>
      <vt:lpstr>Arial Narrow</vt:lpstr>
      <vt:lpstr>Book Antiqua</vt:lpstr>
      <vt:lpstr>Cambria Math</vt:lpstr>
      <vt:lpstr>Symbol</vt:lpstr>
      <vt:lpstr>Times New Roman</vt:lpstr>
      <vt:lpstr>Wingdings</vt:lpstr>
      <vt:lpstr>默认设计模板</vt:lpstr>
      <vt:lpstr>Equation</vt:lpstr>
      <vt:lpstr>公式</vt:lpstr>
      <vt:lpstr>MathType 6.0 Equation</vt:lpstr>
      <vt:lpstr>Equation.3</vt:lpstr>
      <vt:lpstr>MathType 7.0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波的能量</vt:lpstr>
      <vt:lpstr>PowerPoint 演示文稿</vt:lpstr>
      <vt:lpstr>PowerPoint 演示文稿</vt:lpstr>
      <vt:lpstr>PowerPoint 演示文稿</vt:lpstr>
    </vt:vector>
  </TitlesOfParts>
  <Manager/>
  <Company>hust</Company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subject/>
  <dc:creator>lrx</dc:creator>
  <cp:keywords/>
  <dc:description/>
  <cp:lastModifiedBy>Administrator</cp:lastModifiedBy>
  <cp:revision>349</cp:revision>
  <cp:lastPrinted>2019-10-15T12:09:32Z</cp:lastPrinted>
  <dcterms:created xsi:type="dcterms:W3CDTF">2006-09-05T08:22:35Z</dcterms:created>
  <dcterms:modified xsi:type="dcterms:W3CDTF">2022-10-16T07:29:52Z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2052-8.1.0.2998</vt:lpwstr>
  </property>
</Properties>
</file>